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66" r:id="rId4"/>
    <p:sldId id="258" r:id="rId5"/>
    <p:sldId id="259" r:id="rId6"/>
    <p:sldId id="269" r:id="rId7"/>
    <p:sldId id="268" r:id="rId8"/>
    <p:sldId id="260" r:id="rId9"/>
    <p:sldId id="261" r:id="rId10"/>
    <p:sldId id="265" r:id="rId11"/>
    <p:sldId id="262" r:id="rId12"/>
    <p:sldId id="263"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shish Fatima CSE-CS" initials="KFCC" lastIdx="1" clrIdx="0">
    <p:extLst>
      <p:ext uri="{19B8F6BF-5375-455C-9EA6-DF929625EA0E}">
        <p15:presenceInfo xmlns:p15="http://schemas.microsoft.com/office/powerpoint/2012/main" userId="55bfe21fe9d3d0a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commentAuthors" Target="commentAuthors.xml" /><Relationship Id="rId20"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notesMaster" Target="notesMasters/notesMaster1.xml" /><Relationship Id="rId10" Type="http://schemas.openxmlformats.org/officeDocument/2006/relationships/slide" Target="slides/slide9.xml" /><Relationship Id="rId19"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diagrams/_rels/data2.xml.rels><?xml version="1.0" encoding="UTF-8" standalone="yes"?>
<Relationships xmlns="http://schemas.openxmlformats.org/package/2006/relationships"><Relationship Id="rId3" Type="http://schemas.openxmlformats.org/officeDocument/2006/relationships/image" Target="../media/image7.png" /><Relationship Id="rId2" Type="http://schemas.openxmlformats.org/officeDocument/2006/relationships/image" Target="../media/image6.svg" /><Relationship Id="rId1" Type="http://schemas.openxmlformats.org/officeDocument/2006/relationships/image" Target="../media/image5.png" /><Relationship Id="rId6" Type="http://schemas.openxmlformats.org/officeDocument/2006/relationships/image" Target="../media/image10.svg" /><Relationship Id="rId5" Type="http://schemas.openxmlformats.org/officeDocument/2006/relationships/image" Target="../media/image9.png" /><Relationship Id="rId4" Type="http://schemas.openxmlformats.org/officeDocument/2006/relationships/image" Target="../media/image8.svg" /></Relationships>
</file>

<file path=ppt/diagrams/_rels/data3.xml.rels><?xml version="1.0" encoding="UTF-8" standalone="yes"?>
<Relationships xmlns="http://schemas.openxmlformats.org/package/2006/relationships"><Relationship Id="rId3" Type="http://schemas.openxmlformats.org/officeDocument/2006/relationships/image" Target="../media/image16.png" /><Relationship Id="rId2" Type="http://schemas.openxmlformats.org/officeDocument/2006/relationships/image" Target="../media/image15.svg" /><Relationship Id="rId1" Type="http://schemas.openxmlformats.org/officeDocument/2006/relationships/image" Target="../media/image14.png" /><Relationship Id="rId6" Type="http://schemas.openxmlformats.org/officeDocument/2006/relationships/image" Target="../media/image19.svg" /><Relationship Id="rId5" Type="http://schemas.openxmlformats.org/officeDocument/2006/relationships/image" Target="../media/image18.png" /><Relationship Id="rId4" Type="http://schemas.openxmlformats.org/officeDocument/2006/relationships/image" Target="../media/image17.svg" /></Relationships>
</file>

<file path=ppt/diagrams/_rels/drawing2.xml.rels><?xml version="1.0" encoding="UTF-8" standalone="yes"?>
<Relationships xmlns="http://schemas.openxmlformats.org/package/2006/relationships"><Relationship Id="rId3" Type="http://schemas.openxmlformats.org/officeDocument/2006/relationships/image" Target="../media/image7.png" /><Relationship Id="rId2" Type="http://schemas.openxmlformats.org/officeDocument/2006/relationships/image" Target="../media/image6.svg" /><Relationship Id="rId1" Type="http://schemas.openxmlformats.org/officeDocument/2006/relationships/image" Target="../media/image5.png" /><Relationship Id="rId6" Type="http://schemas.openxmlformats.org/officeDocument/2006/relationships/image" Target="../media/image10.svg" /><Relationship Id="rId5" Type="http://schemas.openxmlformats.org/officeDocument/2006/relationships/image" Target="../media/image9.png" /><Relationship Id="rId4" Type="http://schemas.openxmlformats.org/officeDocument/2006/relationships/image" Target="../media/image8.svg" /></Relationships>
</file>

<file path=ppt/diagrams/_rels/drawing3.xml.rels><?xml version="1.0" encoding="UTF-8" standalone="yes"?>
<Relationships xmlns="http://schemas.openxmlformats.org/package/2006/relationships"><Relationship Id="rId3" Type="http://schemas.openxmlformats.org/officeDocument/2006/relationships/image" Target="../media/image16.png" /><Relationship Id="rId2" Type="http://schemas.openxmlformats.org/officeDocument/2006/relationships/image" Target="../media/image15.svg" /><Relationship Id="rId1" Type="http://schemas.openxmlformats.org/officeDocument/2006/relationships/image" Target="../media/image14.png" /><Relationship Id="rId6" Type="http://schemas.openxmlformats.org/officeDocument/2006/relationships/image" Target="../media/image19.svg" /><Relationship Id="rId5" Type="http://schemas.openxmlformats.org/officeDocument/2006/relationships/image" Target="../media/image18.png" /><Relationship Id="rId4" Type="http://schemas.openxmlformats.org/officeDocument/2006/relationships/image" Target="../media/image17.svg"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E42CA2-870C-428D-A46E-2A496DF9BD49}"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C93E290E-A893-44F1-AE84-019C7A985E14}">
      <dgm:prSet/>
      <dgm:spPr/>
      <dgm:t>
        <a:bodyPr/>
        <a:lstStyle/>
        <a:p>
          <a:r>
            <a:rPr lang="en-US"/>
            <a:t>¹Detecting flaws in pipeline by using Sensor and micro robots</a:t>
          </a:r>
        </a:p>
      </dgm:t>
    </dgm:pt>
    <dgm:pt modelId="{C429F9BE-8BAF-4F1E-939F-40AE44F5D081}" type="parTrans" cxnId="{2C0BF772-1663-46F7-A276-3FB5A293C339}">
      <dgm:prSet/>
      <dgm:spPr/>
      <dgm:t>
        <a:bodyPr/>
        <a:lstStyle/>
        <a:p>
          <a:endParaRPr lang="en-US"/>
        </a:p>
      </dgm:t>
    </dgm:pt>
    <dgm:pt modelId="{291609A6-7BA5-4B2C-B1AC-8C44BD1BBB52}" type="sibTrans" cxnId="{2C0BF772-1663-46F7-A276-3FB5A293C339}">
      <dgm:prSet/>
      <dgm:spPr/>
      <dgm:t>
        <a:bodyPr/>
        <a:lstStyle/>
        <a:p>
          <a:endParaRPr lang="en-US"/>
        </a:p>
      </dgm:t>
    </dgm:pt>
    <dgm:pt modelId="{138840AD-558E-4E66-9797-26D42EB7B288}">
      <dgm:prSet/>
      <dgm:spPr/>
      <dgm:t>
        <a:bodyPr/>
        <a:lstStyle/>
        <a:p>
          <a:r>
            <a:rPr lang="en-US"/>
            <a:t>²water treatment </a:t>
          </a:r>
        </a:p>
      </dgm:t>
    </dgm:pt>
    <dgm:pt modelId="{98607334-D59B-4E1A-9867-C50EE5D05352}" type="parTrans" cxnId="{6A866824-889F-48F9-ACF1-96EB8CB3A099}">
      <dgm:prSet/>
      <dgm:spPr/>
      <dgm:t>
        <a:bodyPr/>
        <a:lstStyle/>
        <a:p>
          <a:endParaRPr lang="en-US"/>
        </a:p>
      </dgm:t>
    </dgm:pt>
    <dgm:pt modelId="{6572CF81-70B5-4FC2-9162-386913DDDF1D}" type="sibTrans" cxnId="{6A866824-889F-48F9-ACF1-96EB8CB3A099}">
      <dgm:prSet/>
      <dgm:spPr/>
      <dgm:t>
        <a:bodyPr/>
        <a:lstStyle/>
        <a:p>
          <a:endParaRPr lang="en-US"/>
        </a:p>
      </dgm:t>
    </dgm:pt>
    <dgm:pt modelId="{D18B5717-74B0-8C4E-AF9F-7CFD2D0D69C9}" type="pres">
      <dgm:prSet presAssocID="{F1E42CA2-870C-428D-A46E-2A496DF9BD49}" presName="hierChild1" presStyleCnt="0">
        <dgm:presLayoutVars>
          <dgm:chPref val="1"/>
          <dgm:dir/>
          <dgm:animOne val="branch"/>
          <dgm:animLvl val="lvl"/>
          <dgm:resizeHandles/>
        </dgm:presLayoutVars>
      </dgm:prSet>
      <dgm:spPr/>
    </dgm:pt>
    <dgm:pt modelId="{240BDDBD-E4B6-F249-92EE-C6ACA108AEAA}" type="pres">
      <dgm:prSet presAssocID="{C93E290E-A893-44F1-AE84-019C7A985E14}" presName="hierRoot1" presStyleCnt="0"/>
      <dgm:spPr/>
    </dgm:pt>
    <dgm:pt modelId="{2F410A96-E0D1-634A-BB4A-6FDA593B0989}" type="pres">
      <dgm:prSet presAssocID="{C93E290E-A893-44F1-AE84-019C7A985E14}" presName="composite" presStyleCnt="0"/>
      <dgm:spPr/>
    </dgm:pt>
    <dgm:pt modelId="{29990A61-144D-804F-A407-2D2398E80665}" type="pres">
      <dgm:prSet presAssocID="{C93E290E-A893-44F1-AE84-019C7A985E14}" presName="background" presStyleLbl="node0" presStyleIdx="0" presStyleCnt="2"/>
      <dgm:spPr/>
    </dgm:pt>
    <dgm:pt modelId="{CA99358B-05C0-7A48-994E-72C4960F2CF4}" type="pres">
      <dgm:prSet presAssocID="{C93E290E-A893-44F1-AE84-019C7A985E14}" presName="text" presStyleLbl="fgAcc0" presStyleIdx="0" presStyleCnt="2">
        <dgm:presLayoutVars>
          <dgm:chPref val="3"/>
        </dgm:presLayoutVars>
      </dgm:prSet>
      <dgm:spPr/>
    </dgm:pt>
    <dgm:pt modelId="{9172F289-BE80-9C46-B4D6-5996F2ED08EE}" type="pres">
      <dgm:prSet presAssocID="{C93E290E-A893-44F1-AE84-019C7A985E14}" presName="hierChild2" presStyleCnt="0"/>
      <dgm:spPr/>
    </dgm:pt>
    <dgm:pt modelId="{E176CCEC-D290-6441-BA01-943BD17D5F9A}" type="pres">
      <dgm:prSet presAssocID="{138840AD-558E-4E66-9797-26D42EB7B288}" presName="hierRoot1" presStyleCnt="0"/>
      <dgm:spPr/>
    </dgm:pt>
    <dgm:pt modelId="{1AC726FF-17E2-454D-BF3A-9941882BC660}" type="pres">
      <dgm:prSet presAssocID="{138840AD-558E-4E66-9797-26D42EB7B288}" presName="composite" presStyleCnt="0"/>
      <dgm:spPr/>
    </dgm:pt>
    <dgm:pt modelId="{102F6DE6-CDEC-9546-9F6B-70F1038D56DE}" type="pres">
      <dgm:prSet presAssocID="{138840AD-558E-4E66-9797-26D42EB7B288}" presName="background" presStyleLbl="node0" presStyleIdx="1" presStyleCnt="2"/>
      <dgm:spPr/>
    </dgm:pt>
    <dgm:pt modelId="{5E477BCC-BF2B-934B-A37C-7F73EB6E1EC0}" type="pres">
      <dgm:prSet presAssocID="{138840AD-558E-4E66-9797-26D42EB7B288}" presName="text" presStyleLbl="fgAcc0" presStyleIdx="1" presStyleCnt="2">
        <dgm:presLayoutVars>
          <dgm:chPref val="3"/>
        </dgm:presLayoutVars>
      </dgm:prSet>
      <dgm:spPr/>
    </dgm:pt>
    <dgm:pt modelId="{BE32536B-F349-674C-B505-E4E32968EEA6}" type="pres">
      <dgm:prSet presAssocID="{138840AD-558E-4E66-9797-26D42EB7B288}" presName="hierChild2" presStyleCnt="0"/>
      <dgm:spPr/>
    </dgm:pt>
  </dgm:ptLst>
  <dgm:cxnLst>
    <dgm:cxn modelId="{6A866824-889F-48F9-ACF1-96EB8CB3A099}" srcId="{F1E42CA2-870C-428D-A46E-2A496DF9BD49}" destId="{138840AD-558E-4E66-9797-26D42EB7B288}" srcOrd="1" destOrd="0" parTransId="{98607334-D59B-4E1A-9867-C50EE5D05352}" sibTransId="{6572CF81-70B5-4FC2-9162-386913DDDF1D}"/>
    <dgm:cxn modelId="{2C0BF772-1663-46F7-A276-3FB5A293C339}" srcId="{F1E42CA2-870C-428D-A46E-2A496DF9BD49}" destId="{C93E290E-A893-44F1-AE84-019C7A985E14}" srcOrd="0" destOrd="0" parTransId="{C429F9BE-8BAF-4F1E-939F-40AE44F5D081}" sibTransId="{291609A6-7BA5-4B2C-B1AC-8C44BD1BBB52}"/>
    <dgm:cxn modelId="{EC848F59-E7DB-B540-8392-CA67B78CBBBF}" type="presOf" srcId="{F1E42CA2-870C-428D-A46E-2A496DF9BD49}" destId="{D18B5717-74B0-8C4E-AF9F-7CFD2D0D69C9}" srcOrd="0" destOrd="0" presId="urn:microsoft.com/office/officeart/2005/8/layout/hierarchy1"/>
    <dgm:cxn modelId="{83C12BA2-4074-3245-A9CC-0AFEC81E9E03}" type="presOf" srcId="{C93E290E-A893-44F1-AE84-019C7A985E14}" destId="{CA99358B-05C0-7A48-994E-72C4960F2CF4}" srcOrd="0" destOrd="0" presId="urn:microsoft.com/office/officeart/2005/8/layout/hierarchy1"/>
    <dgm:cxn modelId="{D265A6C4-4850-5D40-BD65-B5D4B8E2DFCE}" type="presOf" srcId="{138840AD-558E-4E66-9797-26D42EB7B288}" destId="{5E477BCC-BF2B-934B-A37C-7F73EB6E1EC0}" srcOrd="0" destOrd="0" presId="urn:microsoft.com/office/officeart/2005/8/layout/hierarchy1"/>
    <dgm:cxn modelId="{7ECB5E0F-E56A-7746-A646-DC97DB195DF4}" type="presParOf" srcId="{D18B5717-74B0-8C4E-AF9F-7CFD2D0D69C9}" destId="{240BDDBD-E4B6-F249-92EE-C6ACA108AEAA}" srcOrd="0" destOrd="0" presId="urn:microsoft.com/office/officeart/2005/8/layout/hierarchy1"/>
    <dgm:cxn modelId="{925EE3A9-FB7B-3E43-A570-867556110318}" type="presParOf" srcId="{240BDDBD-E4B6-F249-92EE-C6ACA108AEAA}" destId="{2F410A96-E0D1-634A-BB4A-6FDA593B0989}" srcOrd="0" destOrd="0" presId="urn:microsoft.com/office/officeart/2005/8/layout/hierarchy1"/>
    <dgm:cxn modelId="{983C511E-3E4C-FC49-AF4F-736FEF45444D}" type="presParOf" srcId="{2F410A96-E0D1-634A-BB4A-6FDA593B0989}" destId="{29990A61-144D-804F-A407-2D2398E80665}" srcOrd="0" destOrd="0" presId="urn:microsoft.com/office/officeart/2005/8/layout/hierarchy1"/>
    <dgm:cxn modelId="{FF2497E2-D22A-C348-B9F6-CDA3CC731F80}" type="presParOf" srcId="{2F410A96-E0D1-634A-BB4A-6FDA593B0989}" destId="{CA99358B-05C0-7A48-994E-72C4960F2CF4}" srcOrd="1" destOrd="0" presId="urn:microsoft.com/office/officeart/2005/8/layout/hierarchy1"/>
    <dgm:cxn modelId="{9BADA6F2-7F3A-8A42-BF35-5A9151DDEA83}" type="presParOf" srcId="{240BDDBD-E4B6-F249-92EE-C6ACA108AEAA}" destId="{9172F289-BE80-9C46-B4D6-5996F2ED08EE}" srcOrd="1" destOrd="0" presId="urn:microsoft.com/office/officeart/2005/8/layout/hierarchy1"/>
    <dgm:cxn modelId="{B3D73E70-1023-5244-A841-B36B09CC363A}" type="presParOf" srcId="{D18B5717-74B0-8C4E-AF9F-7CFD2D0D69C9}" destId="{E176CCEC-D290-6441-BA01-943BD17D5F9A}" srcOrd="1" destOrd="0" presId="urn:microsoft.com/office/officeart/2005/8/layout/hierarchy1"/>
    <dgm:cxn modelId="{D03DD717-8801-374C-AB3A-0BEE0D6ABDDF}" type="presParOf" srcId="{E176CCEC-D290-6441-BA01-943BD17D5F9A}" destId="{1AC726FF-17E2-454D-BF3A-9941882BC660}" srcOrd="0" destOrd="0" presId="urn:microsoft.com/office/officeart/2005/8/layout/hierarchy1"/>
    <dgm:cxn modelId="{DB297E86-52B7-A248-B12E-2919A1C5E3DD}" type="presParOf" srcId="{1AC726FF-17E2-454D-BF3A-9941882BC660}" destId="{102F6DE6-CDEC-9546-9F6B-70F1038D56DE}" srcOrd="0" destOrd="0" presId="urn:microsoft.com/office/officeart/2005/8/layout/hierarchy1"/>
    <dgm:cxn modelId="{A973B90E-7F60-9542-9DC6-39B4CE7528ED}" type="presParOf" srcId="{1AC726FF-17E2-454D-BF3A-9941882BC660}" destId="{5E477BCC-BF2B-934B-A37C-7F73EB6E1EC0}" srcOrd="1" destOrd="0" presId="urn:microsoft.com/office/officeart/2005/8/layout/hierarchy1"/>
    <dgm:cxn modelId="{2BBAA692-6253-BD4C-AF93-43C28BB65938}" type="presParOf" srcId="{E176CCEC-D290-6441-BA01-943BD17D5F9A}" destId="{BE32536B-F349-674C-B505-E4E32968EEA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763C77-9484-42B6-8470-01B6D74AB45A}"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AD427F38-3019-4FB5-9E2E-25C8BA33FD77}">
      <dgm:prSet/>
      <dgm:spPr/>
      <dgm:t>
        <a:bodyPr/>
        <a:lstStyle/>
        <a:p>
          <a:r>
            <a:rPr lang="en-US"/>
            <a:t>We can use sound waves(ultrasonic waves) to scan the pipeline flaws</a:t>
          </a:r>
        </a:p>
      </dgm:t>
    </dgm:pt>
    <dgm:pt modelId="{74A47F70-96F4-4F19-9D20-3B87C0F060D1}" type="parTrans" cxnId="{48E241CE-3009-4F87-AE86-8BAEAE46FCA6}">
      <dgm:prSet/>
      <dgm:spPr/>
      <dgm:t>
        <a:bodyPr/>
        <a:lstStyle/>
        <a:p>
          <a:endParaRPr lang="en-US"/>
        </a:p>
      </dgm:t>
    </dgm:pt>
    <dgm:pt modelId="{273A051B-D228-4AA9-BC52-3BB660EC0D3B}" type="sibTrans" cxnId="{48E241CE-3009-4F87-AE86-8BAEAE46FCA6}">
      <dgm:prSet/>
      <dgm:spPr/>
      <dgm:t>
        <a:bodyPr/>
        <a:lstStyle/>
        <a:p>
          <a:endParaRPr lang="en-US"/>
        </a:p>
      </dgm:t>
    </dgm:pt>
    <dgm:pt modelId="{BDE91AF2-8B3D-433B-B172-E5D6038BD9E7}">
      <dgm:prSet/>
      <dgm:spPr/>
      <dgm:t>
        <a:bodyPr/>
        <a:lstStyle/>
        <a:p>
          <a:r>
            <a:rPr lang="en-US"/>
            <a:t>We can use mousture sensor to know water evel and mouster underground or in soil</a:t>
          </a:r>
        </a:p>
      </dgm:t>
    </dgm:pt>
    <dgm:pt modelId="{3C304C60-E740-4182-8B9C-06EF04B64990}" type="parTrans" cxnId="{38BC9FE5-4075-4E50-98E3-B8AFD91A314D}">
      <dgm:prSet/>
      <dgm:spPr/>
      <dgm:t>
        <a:bodyPr/>
        <a:lstStyle/>
        <a:p>
          <a:endParaRPr lang="en-US"/>
        </a:p>
      </dgm:t>
    </dgm:pt>
    <dgm:pt modelId="{E04939BF-9132-46C9-A3BB-D1711FB2F7CA}" type="sibTrans" cxnId="{38BC9FE5-4075-4E50-98E3-B8AFD91A314D}">
      <dgm:prSet/>
      <dgm:spPr/>
      <dgm:t>
        <a:bodyPr/>
        <a:lstStyle/>
        <a:p>
          <a:endParaRPr lang="en-US"/>
        </a:p>
      </dgm:t>
    </dgm:pt>
    <dgm:pt modelId="{47999AB6-B2FF-4466-82E5-857CC4AD29AE}">
      <dgm:prSet/>
      <dgm:spPr/>
      <dgm:t>
        <a:bodyPr/>
        <a:lstStyle/>
        <a:p>
          <a:r>
            <a:rPr lang="en-US"/>
            <a:t>We can also use ph value as to sence or detect drinking water and sewage water </a:t>
          </a:r>
        </a:p>
      </dgm:t>
    </dgm:pt>
    <dgm:pt modelId="{8DB12A88-6A55-4F0A-A06D-C527C86C2BBE}" type="parTrans" cxnId="{6C855FA2-97EE-40C0-9FB7-FB3F3FCE7874}">
      <dgm:prSet/>
      <dgm:spPr/>
      <dgm:t>
        <a:bodyPr/>
        <a:lstStyle/>
        <a:p>
          <a:endParaRPr lang="en-US"/>
        </a:p>
      </dgm:t>
    </dgm:pt>
    <dgm:pt modelId="{6ED6199B-0532-431D-949B-3E3FD1A21154}" type="sibTrans" cxnId="{6C855FA2-97EE-40C0-9FB7-FB3F3FCE7874}">
      <dgm:prSet/>
      <dgm:spPr/>
      <dgm:t>
        <a:bodyPr/>
        <a:lstStyle/>
        <a:p>
          <a:endParaRPr lang="en-US"/>
        </a:p>
      </dgm:t>
    </dgm:pt>
    <dgm:pt modelId="{DC43F6F0-D4AD-44B9-B523-62BC170A5D76}" type="pres">
      <dgm:prSet presAssocID="{A6763C77-9484-42B6-8470-01B6D74AB45A}" presName="root" presStyleCnt="0">
        <dgm:presLayoutVars>
          <dgm:dir/>
          <dgm:resizeHandles val="exact"/>
        </dgm:presLayoutVars>
      </dgm:prSet>
      <dgm:spPr/>
    </dgm:pt>
    <dgm:pt modelId="{75F7AE35-5C7E-418C-AF00-7DD7BF3FCC3A}" type="pres">
      <dgm:prSet presAssocID="{AD427F38-3019-4FB5-9E2E-25C8BA33FD77}" presName="compNode" presStyleCnt="0"/>
      <dgm:spPr/>
    </dgm:pt>
    <dgm:pt modelId="{75F0311F-3353-4902-B613-756BEA9E2862}" type="pres">
      <dgm:prSet presAssocID="{AD427F38-3019-4FB5-9E2E-25C8BA33FD77}" presName="bgRect" presStyleLbl="bgShp" presStyleIdx="0" presStyleCnt="3"/>
      <dgm:spPr/>
    </dgm:pt>
    <dgm:pt modelId="{BB4F1800-76DF-42F3-9F18-9D54B612C4F8}" type="pres">
      <dgm:prSet presAssocID="{AD427F38-3019-4FB5-9E2E-25C8BA33FD77}"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Voice"/>
        </a:ext>
      </dgm:extLst>
    </dgm:pt>
    <dgm:pt modelId="{09EE618F-E76C-474C-8069-131B613858B0}" type="pres">
      <dgm:prSet presAssocID="{AD427F38-3019-4FB5-9E2E-25C8BA33FD77}" presName="spaceRect" presStyleCnt="0"/>
      <dgm:spPr/>
    </dgm:pt>
    <dgm:pt modelId="{EE17FC96-3FEE-4C83-949D-D0950789E600}" type="pres">
      <dgm:prSet presAssocID="{AD427F38-3019-4FB5-9E2E-25C8BA33FD77}" presName="parTx" presStyleLbl="revTx" presStyleIdx="0" presStyleCnt="3">
        <dgm:presLayoutVars>
          <dgm:chMax val="0"/>
          <dgm:chPref val="0"/>
        </dgm:presLayoutVars>
      </dgm:prSet>
      <dgm:spPr/>
    </dgm:pt>
    <dgm:pt modelId="{6CE547D5-26F3-4632-B676-DE09246F1308}" type="pres">
      <dgm:prSet presAssocID="{273A051B-D228-4AA9-BC52-3BB660EC0D3B}" presName="sibTrans" presStyleCnt="0"/>
      <dgm:spPr/>
    </dgm:pt>
    <dgm:pt modelId="{BE3CDB9E-C65E-43DE-A6F4-4E9E57140702}" type="pres">
      <dgm:prSet presAssocID="{BDE91AF2-8B3D-433B-B172-E5D6038BD9E7}" presName="compNode" presStyleCnt="0"/>
      <dgm:spPr/>
    </dgm:pt>
    <dgm:pt modelId="{E6E7913A-3B4C-4C28-97BD-0D4329A840B7}" type="pres">
      <dgm:prSet presAssocID="{BDE91AF2-8B3D-433B-B172-E5D6038BD9E7}" presName="bgRect" presStyleLbl="bgShp" presStyleIdx="1" presStyleCnt="3"/>
      <dgm:spPr/>
    </dgm:pt>
    <dgm:pt modelId="{81761916-1BBB-49D4-8FA6-2802D0C5E5C6}" type="pres">
      <dgm:prSet presAssocID="{BDE91AF2-8B3D-433B-B172-E5D6038BD9E7}"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E7E74299-C42D-4E44-9564-B4F04D6D7155}" type="pres">
      <dgm:prSet presAssocID="{BDE91AF2-8B3D-433B-B172-E5D6038BD9E7}" presName="spaceRect" presStyleCnt="0"/>
      <dgm:spPr/>
    </dgm:pt>
    <dgm:pt modelId="{D69DA81D-CC5C-48A2-9061-87282A9DBC1E}" type="pres">
      <dgm:prSet presAssocID="{BDE91AF2-8B3D-433B-B172-E5D6038BD9E7}" presName="parTx" presStyleLbl="revTx" presStyleIdx="1" presStyleCnt="3">
        <dgm:presLayoutVars>
          <dgm:chMax val="0"/>
          <dgm:chPref val="0"/>
        </dgm:presLayoutVars>
      </dgm:prSet>
      <dgm:spPr/>
    </dgm:pt>
    <dgm:pt modelId="{F0968958-9143-481C-A066-09A2478AF695}" type="pres">
      <dgm:prSet presAssocID="{E04939BF-9132-46C9-A3BB-D1711FB2F7CA}" presName="sibTrans" presStyleCnt="0"/>
      <dgm:spPr/>
    </dgm:pt>
    <dgm:pt modelId="{017CEC9C-E8DE-4D26-83F8-B353F7115906}" type="pres">
      <dgm:prSet presAssocID="{47999AB6-B2FF-4466-82E5-857CC4AD29AE}" presName="compNode" presStyleCnt="0"/>
      <dgm:spPr/>
    </dgm:pt>
    <dgm:pt modelId="{4F092872-F66B-4714-A721-8281360F49B8}" type="pres">
      <dgm:prSet presAssocID="{47999AB6-B2FF-4466-82E5-857CC4AD29AE}" presName="bgRect" presStyleLbl="bgShp" presStyleIdx="2" presStyleCnt="3"/>
      <dgm:spPr/>
    </dgm:pt>
    <dgm:pt modelId="{FEF8482F-68B7-451A-B780-91551C6D2139}" type="pres">
      <dgm:prSet presAssocID="{47999AB6-B2FF-4466-82E5-857CC4AD29A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eaker"/>
        </a:ext>
      </dgm:extLst>
    </dgm:pt>
    <dgm:pt modelId="{AD2DF9C6-E116-4594-9601-A89BF583CB12}" type="pres">
      <dgm:prSet presAssocID="{47999AB6-B2FF-4466-82E5-857CC4AD29AE}" presName="spaceRect" presStyleCnt="0"/>
      <dgm:spPr/>
    </dgm:pt>
    <dgm:pt modelId="{D086AB74-F135-4230-8075-AFCA8D3F511A}" type="pres">
      <dgm:prSet presAssocID="{47999AB6-B2FF-4466-82E5-857CC4AD29AE}" presName="parTx" presStyleLbl="revTx" presStyleIdx="2" presStyleCnt="3">
        <dgm:presLayoutVars>
          <dgm:chMax val="0"/>
          <dgm:chPref val="0"/>
        </dgm:presLayoutVars>
      </dgm:prSet>
      <dgm:spPr/>
    </dgm:pt>
  </dgm:ptLst>
  <dgm:cxnLst>
    <dgm:cxn modelId="{033AB216-DB3E-4BB1-84B4-A5D6AC7D3B83}" type="presOf" srcId="{47999AB6-B2FF-4466-82E5-857CC4AD29AE}" destId="{D086AB74-F135-4230-8075-AFCA8D3F511A}" srcOrd="0" destOrd="0" presId="urn:microsoft.com/office/officeart/2018/2/layout/IconVerticalSolidList"/>
    <dgm:cxn modelId="{089C9564-8900-400E-8487-24BD2599CFBF}" type="presOf" srcId="{AD427F38-3019-4FB5-9E2E-25C8BA33FD77}" destId="{EE17FC96-3FEE-4C83-949D-D0950789E600}" srcOrd="0" destOrd="0" presId="urn:microsoft.com/office/officeart/2018/2/layout/IconVerticalSolidList"/>
    <dgm:cxn modelId="{6C855FA2-97EE-40C0-9FB7-FB3F3FCE7874}" srcId="{A6763C77-9484-42B6-8470-01B6D74AB45A}" destId="{47999AB6-B2FF-4466-82E5-857CC4AD29AE}" srcOrd="2" destOrd="0" parTransId="{8DB12A88-6A55-4F0A-A06D-C527C86C2BBE}" sibTransId="{6ED6199B-0532-431D-949B-3E3FD1A21154}"/>
    <dgm:cxn modelId="{48E241CE-3009-4F87-AE86-8BAEAE46FCA6}" srcId="{A6763C77-9484-42B6-8470-01B6D74AB45A}" destId="{AD427F38-3019-4FB5-9E2E-25C8BA33FD77}" srcOrd="0" destOrd="0" parTransId="{74A47F70-96F4-4F19-9D20-3B87C0F060D1}" sibTransId="{273A051B-D228-4AA9-BC52-3BB660EC0D3B}"/>
    <dgm:cxn modelId="{38BC9FE5-4075-4E50-98E3-B8AFD91A314D}" srcId="{A6763C77-9484-42B6-8470-01B6D74AB45A}" destId="{BDE91AF2-8B3D-433B-B172-E5D6038BD9E7}" srcOrd="1" destOrd="0" parTransId="{3C304C60-E740-4182-8B9C-06EF04B64990}" sibTransId="{E04939BF-9132-46C9-A3BB-D1711FB2F7CA}"/>
    <dgm:cxn modelId="{9C45BFF9-355F-435D-8553-72A5AB0C99F2}" type="presOf" srcId="{A6763C77-9484-42B6-8470-01B6D74AB45A}" destId="{DC43F6F0-D4AD-44B9-B523-62BC170A5D76}" srcOrd="0" destOrd="0" presId="urn:microsoft.com/office/officeart/2018/2/layout/IconVerticalSolidList"/>
    <dgm:cxn modelId="{554A87FE-0981-47F7-AA9C-C56E19A38829}" type="presOf" srcId="{BDE91AF2-8B3D-433B-B172-E5D6038BD9E7}" destId="{D69DA81D-CC5C-48A2-9061-87282A9DBC1E}" srcOrd="0" destOrd="0" presId="urn:microsoft.com/office/officeart/2018/2/layout/IconVerticalSolidList"/>
    <dgm:cxn modelId="{7C640F53-8669-4732-BAF8-ED1851495BD8}" type="presParOf" srcId="{DC43F6F0-D4AD-44B9-B523-62BC170A5D76}" destId="{75F7AE35-5C7E-418C-AF00-7DD7BF3FCC3A}" srcOrd="0" destOrd="0" presId="urn:microsoft.com/office/officeart/2018/2/layout/IconVerticalSolidList"/>
    <dgm:cxn modelId="{4BD956CA-1C27-43E8-B9AB-EB25489AD20B}" type="presParOf" srcId="{75F7AE35-5C7E-418C-AF00-7DD7BF3FCC3A}" destId="{75F0311F-3353-4902-B613-756BEA9E2862}" srcOrd="0" destOrd="0" presId="urn:microsoft.com/office/officeart/2018/2/layout/IconVerticalSolidList"/>
    <dgm:cxn modelId="{0316AF65-8907-40EB-88E8-237BDA7BE84D}" type="presParOf" srcId="{75F7AE35-5C7E-418C-AF00-7DD7BF3FCC3A}" destId="{BB4F1800-76DF-42F3-9F18-9D54B612C4F8}" srcOrd="1" destOrd="0" presId="urn:microsoft.com/office/officeart/2018/2/layout/IconVerticalSolidList"/>
    <dgm:cxn modelId="{A16F764E-8D21-43AF-A71F-0231E9DB7821}" type="presParOf" srcId="{75F7AE35-5C7E-418C-AF00-7DD7BF3FCC3A}" destId="{09EE618F-E76C-474C-8069-131B613858B0}" srcOrd="2" destOrd="0" presId="urn:microsoft.com/office/officeart/2018/2/layout/IconVerticalSolidList"/>
    <dgm:cxn modelId="{716738C9-F629-4DEF-85F3-9D85BF0DA78C}" type="presParOf" srcId="{75F7AE35-5C7E-418C-AF00-7DD7BF3FCC3A}" destId="{EE17FC96-3FEE-4C83-949D-D0950789E600}" srcOrd="3" destOrd="0" presId="urn:microsoft.com/office/officeart/2018/2/layout/IconVerticalSolidList"/>
    <dgm:cxn modelId="{CCF00E90-1288-42FA-83A4-682393C437B4}" type="presParOf" srcId="{DC43F6F0-D4AD-44B9-B523-62BC170A5D76}" destId="{6CE547D5-26F3-4632-B676-DE09246F1308}" srcOrd="1" destOrd="0" presId="urn:microsoft.com/office/officeart/2018/2/layout/IconVerticalSolidList"/>
    <dgm:cxn modelId="{0850FBD1-302E-4AB9-BCBE-288787F2DDA1}" type="presParOf" srcId="{DC43F6F0-D4AD-44B9-B523-62BC170A5D76}" destId="{BE3CDB9E-C65E-43DE-A6F4-4E9E57140702}" srcOrd="2" destOrd="0" presId="urn:microsoft.com/office/officeart/2018/2/layout/IconVerticalSolidList"/>
    <dgm:cxn modelId="{93563103-FD9D-4FDF-86D0-06125180310D}" type="presParOf" srcId="{BE3CDB9E-C65E-43DE-A6F4-4E9E57140702}" destId="{E6E7913A-3B4C-4C28-97BD-0D4329A840B7}" srcOrd="0" destOrd="0" presId="urn:microsoft.com/office/officeart/2018/2/layout/IconVerticalSolidList"/>
    <dgm:cxn modelId="{AEFE15D6-6216-47DE-B2FB-135D0BAB298D}" type="presParOf" srcId="{BE3CDB9E-C65E-43DE-A6F4-4E9E57140702}" destId="{81761916-1BBB-49D4-8FA6-2802D0C5E5C6}" srcOrd="1" destOrd="0" presId="urn:microsoft.com/office/officeart/2018/2/layout/IconVerticalSolidList"/>
    <dgm:cxn modelId="{EC4766E8-2DA6-4F71-9F73-F2C5FA48A813}" type="presParOf" srcId="{BE3CDB9E-C65E-43DE-A6F4-4E9E57140702}" destId="{E7E74299-C42D-4E44-9564-B4F04D6D7155}" srcOrd="2" destOrd="0" presId="urn:microsoft.com/office/officeart/2018/2/layout/IconVerticalSolidList"/>
    <dgm:cxn modelId="{77AEEC7B-DE23-47C1-B9A9-FCDAE36C3190}" type="presParOf" srcId="{BE3CDB9E-C65E-43DE-A6F4-4E9E57140702}" destId="{D69DA81D-CC5C-48A2-9061-87282A9DBC1E}" srcOrd="3" destOrd="0" presId="urn:microsoft.com/office/officeart/2018/2/layout/IconVerticalSolidList"/>
    <dgm:cxn modelId="{EA3B772B-1125-4410-8CA3-6B45DE37E85D}" type="presParOf" srcId="{DC43F6F0-D4AD-44B9-B523-62BC170A5D76}" destId="{F0968958-9143-481C-A066-09A2478AF695}" srcOrd="3" destOrd="0" presId="urn:microsoft.com/office/officeart/2018/2/layout/IconVerticalSolidList"/>
    <dgm:cxn modelId="{71C67E68-DFB7-48DE-8FE7-463A9856F375}" type="presParOf" srcId="{DC43F6F0-D4AD-44B9-B523-62BC170A5D76}" destId="{017CEC9C-E8DE-4D26-83F8-B353F7115906}" srcOrd="4" destOrd="0" presId="urn:microsoft.com/office/officeart/2018/2/layout/IconVerticalSolidList"/>
    <dgm:cxn modelId="{C210999E-09FF-497C-9743-B761433D0800}" type="presParOf" srcId="{017CEC9C-E8DE-4D26-83F8-B353F7115906}" destId="{4F092872-F66B-4714-A721-8281360F49B8}" srcOrd="0" destOrd="0" presId="urn:microsoft.com/office/officeart/2018/2/layout/IconVerticalSolidList"/>
    <dgm:cxn modelId="{CEEC4BAF-18D3-4C8C-8BCE-17035B80ECB3}" type="presParOf" srcId="{017CEC9C-E8DE-4D26-83F8-B353F7115906}" destId="{FEF8482F-68B7-451A-B780-91551C6D2139}" srcOrd="1" destOrd="0" presId="urn:microsoft.com/office/officeart/2018/2/layout/IconVerticalSolidList"/>
    <dgm:cxn modelId="{D9FB9621-3E40-497E-A9A0-2FFA218BCE36}" type="presParOf" srcId="{017CEC9C-E8DE-4D26-83F8-B353F7115906}" destId="{AD2DF9C6-E116-4594-9601-A89BF583CB12}" srcOrd="2" destOrd="0" presId="urn:microsoft.com/office/officeart/2018/2/layout/IconVerticalSolidList"/>
    <dgm:cxn modelId="{0AF5EAA4-0870-4C6E-9307-7DB02D279333}" type="presParOf" srcId="{017CEC9C-E8DE-4D26-83F8-B353F7115906}" destId="{D086AB74-F135-4230-8075-AFCA8D3F511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65EB623-AC84-44EC-911E-87C074A0EAA7}" type="doc">
      <dgm:prSet loTypeId="urn:microsoft.com/office/officeart/2018/5/layout/Centered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7829541-86EB-4C12-B072-9CCF96CA0EE3}">
      <dgm:prSet/>
      <dgm:spPr/>
      <dgm:t>
        <a:bodyPr/>
        <a:lstStyle/>
        <a:p>
          <a:pPr>
            <a:lnSpc>
              <a:spcPct val="100000"/>
            </a:lnSpc>
          </a:pPr>
          <a:r>
            <a:rPr lang="en-US"/>
            <a:t>BE.pharma 1st year</a:t>
          </a:r>
        </a:p>
      </dgm:t>
    </dgm:pt>
    <dgm:pt modelId="{248A83F4-D33A-4F43-84EB-AAED56E2C9F4}" type="parTrans" cxnId="{F10E36C2-545C-4E19-87AD-683E4254D48E}">
      <dgm:prSet/>
      <dgm:spPr/>
      <dgm:t>
        <a:bodyPr/>
        <a:lstStyle/>
        <a:p>
          <a:endParaRPr lang="en-US"/>
        </a:p>
      </dgm:t>
    </dgm:pt>
    <dgm:pt modelId="{6A2259E3-8981-4053-8A95-C8549E9309C9}" type="sibTrans" cxnId="{F10E36C2-545C-4E19-87AD-683E4254D48E}">
      <dgm:prSet/>
      <dgm:spPr/>
      <dgm:t>
        <a:bodyPr/>
        <a:lstStyle/>
        <a:p>
          <a:endParaRPr lang="en-US"/>
        </a:p>
      </dgm:t>
    </dgm:pt>
    <dgm:pt modelId="{960905BF-22EA-4226-9ADA-D26291A65B50}">
      <dgm:prSet/>
      <dgm:spPr/>
      <dgm:t>
        <a:bodyPr/>
        <a:lstStyle/>
        <a:p>
          <a:pPr>
            <a:lnSpc>
              <a:spcPct val="100000"/>
            </a:lnSpc>
            <a:defRPr b="1"/>
          </a:pPr>
          <a:r>
            <a:rPr lang="en-US"/>
            <a:t>MD. AFZAL ALAM</a:t>
          </a:r>
        </a:p>
      </dgm:t>
    </dgm:pt>
    <dgm:pt modelId="{C391CFED-C576-496D-9FB7-1BE2B522A3E3}" type="parTrans" cxnId="{E24690C1-735F-4AD7-9CFC-95AEF90AAAB1}">
      <dgm:prSet/>
      <dgm:spPr/>
      <dgm:t>
        <a:bodyPr/>
        <a:lstStyle/>
        <a:p>
          <a:endParaRPr lang="en-US"/>
        </a:p>
      </dgm:t>
    </dgm:pt>
    <dgm:pt modelId="{27735858-819E-4CF9-A8DE-C2CB18864BC7}" type="sibTrans" cxnId="{E24690C1-735F-4AD7-9CFC-95AEF90AAAB1}">
      <dgm:prSet/>
      <dgm:spPr/>
      <dgm:t>
        <a:bodyPr/>
        <a:lstStyle/>
        <a:p>
          <a:endParaRPr lang="en-US"/>
        </a:p>
      </dgm:t>
    </dgm:pt>
    <dgm:pt modelId="{77075AC4-9D1F-4F5B-9910-792845490BDF}">
      <dgm:prSet/>
      <dgm:spPr/>
      <dgm:t>
        <a:bodyPr/>
        <a:lstStyle/>
        <a:p>
          <a:pPr>
            <a:lnSpc>
              <a:spcPct val="100000"/>
            </a:lnSpc>
          </a:pPr>
          <a:r>
            <a:rPr lang="en-US"/>
            <a:t>Bio medical engineering 1st year</a:t>
          </a:r>
        </a:p>
      </dgm:t>
    </dgm:pt>
    <dgm:pt modelId="{CEEF035B-4ACC-4040-B2A6-43330E6E27FC}" type="parTrans" cxnId="{33F2B623-0251-4E35-B1E0-1054AA49842F}">
      <dgm:prSet/>
      <dgm:spPr/>
      <dgm:t>
        <a:bodyPr/>
        <a:lstStyle/>
        <a:p>
          <a:endParaRPr lang="en-US"/>
        </a:p>
      </dgm:t>
    </dgm:pt>
    <dgm:pt modelId="{B83CB77B-DCD6-44C7-BEAF-E177131BF793}" type="sibTrans" cxnId="{33F2B623-0251-4E35-B1E0-1054AA49842F}">
      <dgm:prSet/>
      <dgm:spPr/>
      <dgm:t>
        <a:bodyPr/>
        <a:lstStyle/>
        <a:p>
          <a:endParaRPr lang="en-US"/>
        </a:p>
      </dgm:t>
    </dgm:pt>
    <dgm:pt modelId="{198EB689-8C14-4468-974D-72413980C622}">
      <dgm:prSet/>
      <dgm:spPr/>
      <dgm:t>
        <a:bodyPr/>
        <a:lstStyle/>
        <a:p>
          <a:pPr>
            <a:lnSpc>
              <a:spcPct val="100000"/>
            </a:lnSpc>
            <a:defRPr b="1"/>
          </a:pPr>
          <a:r>
            <a:rPr lang="en-US"/>
            <a:t>KASHISH FATIMA </a:t>
          </a:r>
        </a:p>
      </dgm:t>
    </dgm:pt>
    <dgm:pt modelId="{FE2CF2F9-7AC9-470F-8159-7ED70E23EA29}" type="parTrans" cxnId="{79F6C995-BAB6-4A88-AA99-778CEA70A3FF}">
      <dgm:prSet/>
      <dgm:spPr/>
      <dgm:t>
        <a:bodyPr/>
        <a:lstStyle/>
        <a:p>
          <a:endParaRPr lang="en-US"/>
        </a:p>
      </dgm:t>
    </dgm:pt>
    <dgm:pt modelId="{12037679-FC6E-4221-A95D-4A42CD55D888}" type="sibTrans" cxnId="{79F6C995-BAB6-4A88-AA99-778CEA70A3FF}">
      <dgm:prSet/>
      <dgm:spPr/>
      <dgm:t>
        <a:bodyPr/>
        <a:lstStyle/>
        <a:p>
          <a:endParaRPr lang="en-US"/>
        </a:p>
      </dgm:t>
    </dgm:pt>
    <dgm:pt modelId="{C561DD29-BE46-47B5-8FEB-5ABDEC9447B7}">
      <dgm:prSet/>
      <dgm:spPr/>
      <dgm:t>
        <a:bodyPr/>
        <a:lstStyle/>
        <a:p>
          <a:pPr>
            <a:lnSpc>
              <a:spcPct val="100000"/>
            </a:lnSpc>
          </a:pPr>
          <a:r>
            <a:rPr lang="en-US"/>
            <a:t>Computer science engineering-cybersecurity 1st year</a:t>
          </a:r>
        </a:p>
      </dgm:t>
    </dgm:pt>
    <dgm:pt modelId="{18C16A0A-E0BA-4310-91D1-556DF43C24B0}" type="parTrans" cxnId="{1BA0B4D4-3D88-4207-B77A-ADD2CAEC5952}">
      <dgm:prSet/>
      <dgm:spPr/>
      <dgm:t>
        <a:bodyPr/>
        <a:lstStyle/>
        <a:p>
          <a:endParaRPr lang="en-US"/>
        </a:p>
      </dgm:t>
    </dgm:pt>
    <dgm:pt modelId="{2BEDBD8B-BD63-403E-8F47-79CAA7A7F2E0}" type="sibTrans" cxnId="{1BA0B4D4-3D88-4207-B77A-ADD2CAEC5952}">
      <dgm:prSet/>
      <dgm:spPr/>
      <dgm:t>
        <a:bodyPr/>
        <a:lstStyle/>
        <a:p>
          <a:endParaRPr lang="en-US"/>
        </a:p>
      </dgm:t>
    </dgm:pt>
    <dgm:pt modelId="{4D70C124-9D83-4A51-9383-183C2BE2BC77}">
      <dgm:prSet custT="1"/>
      <dgm:spPr>
        <a:noFill/>
        <a:ln>
          <a:noFill/>
        </a:ln>
        <a:effectLst/>
      </dgm:spPr>
      <dgm:t>
        <a:bodyPr spcFirstLastPara="0" vert="horz" wrap="square" lIns="0" tIns="0" rIns="0" bIns="0" numCol="1" spcCol="1270" anchor="t" anchorCtr="0"/>
        <a:lstStyle/>
        <a:p>
          <a:pPr>
            <a:lnSpc>
              <a:spcPct val="100000"/>
            </a:lnSpc>
            <a:defRPr b="1"/>
          </a:pPr>
          <a:r>
            <a:rPr lang="en-US" sz="1800" b="1" i="0" u="none" kern="1200">
              <a:solidFill>
                <a:srgbClr val="000000">
                  <a:hueOff val="0"/>
                  <a:satOff val="0"/>
                  <a:lumOff val="0"/>
                  <a:alphaOff val="0"/>
                </a:srgbClr>
              </a:solidFill>
              <a:latin typeface="Univers Condensed Light"/>
              <a:ea typeface="+mn-ea"/>
              <a:cs typeface="+mn-cs"/>
            </a:rPr>
            <a:t>HARSHATH PARVES Z </a:t>
          </a:r>
        </a:p>
      </dgm:t>
      <dgm:extLst>
        <a:ext uri="{E40237B7-FDA0-4F09-8148-C483321AD2D9}">
          <dgm14:cNvPr xmlns:dgm14="http://schemas.microsoft.com/office/drawing/2010/diagram" id="0" name="" descr="HARSHATH PARVES Z"/>
        </a:ext>
      </dgm:extLst>
    </dgm:pt>
    <dgm:pt modelId="{D1D41E98-A32B-4C57-B8B1-3F44B29E8C64}" type="parTrans" cxnId="{7137F71B-D616-2E42-AF27-712B586CB105}">
      <dgm:prSet/>
      <dgm:spPr/>
      <dgm:t>
        <a:bodyPr/>
        <a:lstStyle/>
        <a:p>
          <a:endParaRPr lang="en-US"/>
        </a:p>
      </dgm:t>
    </dgm:pt>
    <dgm:pt modelId="{CBF86F12-B90C-4DF5-BDD8-3F8F45C56084}" type="sibTrans" cxnId="{7137F71B-D616-2E42-AF27-712B586CB105}">
      <dgm:prSet/>
      <dgm:spPr/>
      <dgm:t>
        <a:bodyPr/>
        <a:lstStyle/>
        <a:p>
          <a:endParaRPr lang="en-US"/>
        </a:p>
      </dgm:t>
    </dgm:pt>
    <dgm:pt modelId="{613B96E7-0EA9-4A3F-B9FE-FFC0B9D6E9CF}" type="pres">
      <dgm:prSet presAssocID="{865EB623-AC84-44EC-911E-87C074A0EAA7}" presName="root" presStyleCnt="0">
        <dgm:presLayoutVars>
          <dgm:dir/>
          <dgm:resizeHandles val="exact"/>
        </dgm:presLayoutVars>
      </dgm:prSet>
      <dgm:spPr/>
    </dgm:pt>
    <dgm:pt modelId="{0CA2235A-A088-4821-9744-CF27C18F83C7}" type="pres">
      <dgm:prSet presAssocID="{4D70C124-9D83-4A51-9383-183C2BE2BC77}" presName="compNode" presStyleCnt="0"/>
      <dgm:spPr/>
    </dgm:pt>
    <dgm:pt modelId="{D60A7900-6240-4CD9-AE7A-6899474CC9D2}" type="pres">
      <dgm:prSet presAssocID="{4D70C124-9D83-4A51-9383-183C2BE2BC77}"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dicine"/>
        </a:ext>
      </dgm:extLst>
    </dgm:pt>
    <dgm:pt modelId="{606357DF-7520-4DF4-A185-A61AA24E4D85}" type="pres">
      <dgm:prSet presAssocID="{4D70C124-9D83-4A51-9383-183C2BE2BC77}" presName="iconSpace" presStyleCnt="0"/>
      <dgm:spPr/>
    </dgm:pt>
    <dgm:pt modelId="{11DB66FC-B0ED-4C8C-B7AD-3BF241E9E046}" type="pres">
      <dgm:prSet presAssocID="{4D70C124-9D83-4A51-9383-183C2BE2BC77}" presName="parTx" presStyleLbl="revTx" presStyleIdx="0" presStyleCnt="6">
        <dgm:presLayoutVars>
          <dgm:chMax val="0"/>
          <dgm:chPref val="0"/>
        </dgm:presLayoutVars>
      </dgm:prSet>
      <dgm:spPr>
        <a:xfrm>
          <a:off x="2524" y="2232761"/>
          <a:ext cx="1951171" cy="292675"/>
        </a:xfrm>
        <a:prstGeom prst="rect">
          <a:avLst/>
        </a:prstGeom>
      </dgm:spPr>
    </dgm:pt>
    <dgm:pt modelId="{E7CA148F-5A7F-4E64-A87E-2741DBECE42A}" type="pres">
      <dgm:prSet presAssocID="{4D70C124-9D83-4A51-9383-183C2BE2BC77}" presName="txSpace" presStyleCnt="0"/>
      <dgm:spPr/>
    </dgm:pt>
    <dgm:pt modelId="{239AAF12-E512-46E2-AFAE-6A26274018F2}" type="pres">
      <dgm:prSet presAssocID="{4D70C124-9D83-4A51-9383-183C2BE2BC77}" presName="desTx" presStyleLbl="revTx" presStyleIdx="1" presStyleCnt="6">
        <dgm:presLayoutVars/>
      </dgm:prSet>
      <dgm:spPr/>
    </dgm:pt>
    <dgm:pt modelId="{0AC9DB98-6535-4618-9AA6-19DA26B5ED5F}" type="pres">
      <dgm:prSet presAssocID="{CBF86F12-B90C-4DF5-BDD8-3F8F45C56084}" presName="sibTrans" presStyleCnt="0"/>
      <dgm:spPr/>
    </dgm:pt>
    <dgm:pt modelId="{5AC46D7D-2153-4D5A-9D54-FD4B95F6C896}" type="pres">
      <dgm:prSet presAssocID="{960905BF-22EA-4226-9ADA-D26291A65B50}" presName="compNode" presStyleCnt="0"/>
      <dgm:spPr/>
    </dgm:pt>
    <dgm:pt modelId="{7855842A-26D7-406F-A349-73FF3E4C7AC1}" type="pres">
      <dgm:prSet presAssocID="{960905BF-22EA-4226-9ADA-D26291A65B5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ientist"/>
        </a:ext>
      </dgm:extLst>
    </dgm:pt>
    <dgm:pt modelId="{A2ABA945-303C-44FB-B15B-764C391D3992}" type="pres">
      <dgm:prSet presAssocID="{960905BF-22EA-4226-9ADA-D26291A65B50}" presName="iconSpace" presStyleCnt="0"/>
      <dgm:spPr/>
    </dgm:pt>
    <dgm:pt modelId="{D0FC83CF-3879-4BD0-831A-DD64111EEE7F}" type="pres">
      <dgm:prSet presAssocID="{960905BF-22EA-4226-9ADA-D26291A65B50}" presName="parTx" presStyleLbl="revTx" presStyleIdx="2" presStyleCnt="6">
        <dgm:presLayoutVars>
          <dgm:chMax val="0"/>
          <dgm:chPref val="0"/>
        </dgm:presLayoutVars>
      </dgm:prSet>
      <dgm:spPr/>
    </dgm:pt>
    <dgm:pt modelId="{FF29C387-593B-4897-B7AB-360B689B4A04}" type="pres">
      <dgm:prSet presAssocID="{960905BF-22EA-4226-9ADA-D26291A65B50}" presName="txSpace" presStyleCnt="0"/>
      <dgm:spPr/>
    </dgm:pt>
    <dgm:pt modelId="{048FFDCA-5322-4198-9392-B8F222A512C6}" type="pres">
      <dgm:prSet presAssocID="{960905BF-22EA-4226-9ADA-D26291A65B50}" presName="desTx" presStyleLbl="revTx" presStyleIdx="3" presStyleCnt="6">
        <dgm:presLayoutVars/>
      </dgm:prSet>
      <dgm:spPr/>
    </dgm:pt>
    <dgm:pt modelId="{DF1D9821-44E0-4B7F-A532-DD616985C0F8}" type="pres">
      <dgm:prSet presAssocID="{27735858-819E-4CF9-A8DE-C2CB18864BC7}" presName="sibTrans" presStyleCnt="0"/>
      <dgm:spPr/>
    </dgm:pt>
    <dgm:pt modelId="{67A43DBA-C579-4C3A-8CBF-337AD0E012CE}" type="pres">
      <dgm:prSet presAssocID="{198EB689-8C14-4468-974D-72413980C622}" presName="compNode" presStyleCnt="0"/>
      <dgm:spPr/>
    </dgm:pt>
    <dgm:pt modelId="{4A777078-7A40-4EEE-9DB5-4B3CBCE30F16}" type="pres">
      <dgm:prSet presAssocID="{198EB689-8C14-4468-974D-72413980C62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rocessor"/>
        </a:ext>
      </dgm:extLst>
    </dgm:pt>
    <dgm:pt modelId="{B6FF5853-4928-47F6-8C11-201AB8B70B80}" type="pres">
      <dgm:prSet presAssocID="{198EB689-8C14-4468-974D-72413980C622}" presName="iconSpace" presStyleCnt="0"/>
      <dgm:spPr/>
    </dgm:pt>
    <dgm:pt modelId="{5D6FF9C5-C7D2-4FE0-A9AA-E7D935E946C6}" type="pres">
      <dgm:prSet presAssocID="{198EB689-8C14-4468-974D-72413980C622}" presName="parTx" presStyleLbl="revTx" presStyleIdx="4" presStyleCnt="6">
        <dgm:presLayoutVars>
          <dgm:chMax val="0"/>
          <dgm:chPref val="0"/>
        </dgm:presLayoutVars>
      </dgm:prSet>
      <dgm:spPr/>
    </dgm:pt>
    <dgm:pt modelId="{F877419F-2380-4143-84F1-49507B37206B}" type="pres">
      <dgm:prSet presAssocID="{198EB689-8C14-4468-974D-72413980C622}" presName="txSpace" presStyleCnt="0"/>
      <dgm:spPr/>
    </dgm:pt>
    <dgm:pt modelId="{11C36CE8-1EA7-4D88-AF27-016AEDE1ECD5}" type="pres">
      <dgm:prSet presAssocID="{198EB689-8C14-4468-974D-72413980C622}" presName="desTx" presStyleLbl="revTx" presStyleIdx="5" presStyleCnt="6">
        <dgm:presLayoutVars/>
      </dgm:prSet>
      <dgm:spPr/>
    </dgm:pt>
  </dgm:ptLst>
  <dgm:cxnLst>
    <dgm:cxn modelId="{7137F71B-D616-2E42-AF27-712B586CB105}" srcId="{865EB623-AC84-44EC-911E-87C074A0EAA7}" destId="{4D70C124-9D83-4A51-9383-183C2BE2BC77}" srcOrd="0" destOrd="0" parTransId="{D1D41E98-A32B-4C57-B8B1-3F44B29E8C64}" sibTransId="{CBF86F12-B90C-4DF5-BDD8-3F8F45C56084}"/>
    <dgm:cxn modelId="{A5E7FE1E-8D9B-7947-8CD2-ED7F17C86BB5}" type="presOf" srcId="{77075AC4-9D1F-4F5B-9910-792845490BDF}" destId="{048FFDCA-5322-4198-9392-B8F222A512C6}" srcOrd="0" destOrd="0" presId="urn:microsoft.com/office/officeart/2018/5/layout/CenteredIconLabelDescriptionList"/>
    <dgm:cxn modelId="{33F2B623-0251-4E35-B1E0-1054AA49842F}" srcId="{960905BF-22EA-4226-9ADA-D26291A65B50}" destId="{77075AC4-9D1F-4F5B-9910-792845490BDF}" srcOrd="0" destOrd="0" parTransId="{CEEF035B-4ACC-4040-B2A6-43330E6E27FC}" sibTransId="{B83CB77B-DCD6-44C7-BEAF-E177131BF793}"/>
    <dgm:cxn modelId="{BA4ED326-049A-BA47-B31B-E28790382B12}" type="presOf" srcId="{E7829541-86EB-4C12-B072-9CCF96CA0EE3}" destId="{239AAF12-E512-46E2-AFAE-6A26274018F2}" srcOrd="0" destOrd="0" presId="urn:microsoft.com/office/officeart/2018/5/layout/CenteredIconLabelDescriptionList"/>
    <dgm:cxn modelId="{3A1C1A2F-EE86-5B4B-885D-9B26E2825D13}" type="presOf" srcId="{960905BF-22EA-4226-9ADA-D26291A65B50}" destId="{D0FC83CF-3879-4BD0-831A-DD64111EEE7F}" srcOrd="0" destOrd="0" presId="urn:microsoft.com/office/officeart/2018/5/layout/CenteredIconLabelDescriptionList"/>
    <dgm:cxn modelId="{EDD7A449-20A6-1046-918B-34ECF2DBDCF5}" type="presOf" srcId="{198EB689-8C14-4468-974D-72413980C622}" destId="{5D6FF9C5-C7D2-4FE0-A9AA-E7D935E946C6}" srcOrd="0" destOrd="0" presId="urn:microsoft.com/office/officeart/2018/5/layout/CenteredIconLabelDescriptionList"/>
    <dgm:cxn modelId="{2497DD54-A059-CD4E-9817-7C244AFC114D}" type="presOf" srcId="{C561DD29-BE46-47B5-8FEB-5ABDEC9447B7}" destId="{11C36CE8-1EA7-4D88-AF27-016AEDE1ECD5}" srcOrd="0" destOrd="0" presId="urn:microsoft.com/office/officeart/2018/5/layout/CenteredIconLabelDescriptionList"/>
    <dgm:cxn modelId="{79F6C995-BAB6-4A88-AA99-778CEA70A3FF}" srcId="{865EB623-AC84-44EC-911E-87C074A0EAA7}" destId="{198EB689-8C14-4468-974D-72413980C622}" srcOrd="2" destOrd="0" parTransId="{FE2CF2F9-7AC9-470F-8159-7ED70E23EA29}" sibTransId="{12037679-FC6E-4221-A95D-4A42CD55D888}"/>
    <dgm:cxn modelId="{A6DEDA97-0D07-4EAA-81E2-2516588680E5}" type="presOf" srcId="{865EB623-AC84-44EC-911E-87C074A0EAA7}" destId="{613B96E7-0EA9-4A3F-B9FE-FFC0B9D6E9CF}" srcOrd="0" destOrd="0" presId="urn:microsoft.com/office/officeart/2018/5/layout/CenteredIconLabelDescriptionList"/>
    <dgm:cxn modelId="{E24690C1-735F-4AD7-9CFC-95AEF90AAAB1}" srcId="{865EB623-AC84-44EC-911E-87C074A0EAA7}" destId="{960905BF-22EA-4226-9ADA-D26291A65B50}" srcOrd="1" destOrd="0" parTransId="{C391CFED-C576-496D-9FB7-1BE2B522A3E3}" sibTransId="{27735858-819E-4CF9-A8DE-C2CB18864BC7}"/>
    <dgm:cxn modelId="{F10E36C2-545C-4E19-87AD-683E4254D48E}" srcId="{4D70C124-9D83-4A51-9383-183C2BE2BC77}" destId="{E7829541-86EB-4C12-B072-9CCF96CA0EE3}" srcOrd="0" destOrd="0" parTransId="{248A83F4-D33A-4F43-84EB-AAED56E2C9F4}" sibTransId="{6A2259E3-8981-4053-8A95-C8549E9309C9}"/>
    <dgm:cxn modelId="{AD852BC5-5742-DD42-BB24-5E8A6D7DD1D4}" type="presOf" srcId="{4D70C124-9D83-4A51-9383-183C2BE2BC77}" destId="{11DB66FC-B0ED-4C8C-B7AD-3BF241E9E046}" srcOrd="0" destOrd="0" presId="urn:microsoft.com/office/officeart/2018/5/layout/CenteredIconLabelDescriptionList"/>
    <dgm:cxn modelId="{1BA0B4D4-3D88-4207-B77A-ADD2CAEC5952}" srcId="{198EB689-8C14-4468-974D-72413980C622}" destId="{C561DD29-BE46-47B5-8FEB-5ABDEC9447B7}" srcOrd="0" destOrd="0" parTransId="{18C16A0A-E0BA-4310-91D1-556DF43C24B0}" sibTransId="{2BEDBD8B-BD63-403E-8F47-79CAA7A7F2E0}"/>
    <dgm:cxn modelId="{19746F78-69D5-294D-8B5A-24A5DA70222C}" type="presParOf" srcId="{613B96E7-0EA9-4A3F-B9FE-FFC0B9D6E9CF}" destId="{0CA2235A-A088-4821-9744-CF27C18F83C7}" srcOrd="0" destOrd="0" presId="urn:microsoft.com/office/officeart/2018/5/layout/CenteredIconLabelDescriptionList"/>
    <dgm:cxn modelId="{15B429E4-DFAE-F54E-8812-977CB0714C26}" type="presParOf" srcId="{0CA2235A-A088-4821-9744-CF27C18F83C7}" destId="{D60A7900-6240-4CD9-AE7A-6899474CC9D2}" srcOrd="0" destOrd="0" presId="urn:microsoft.com/office/officeart/2018/5/layout/CenteredIconLabelDescriptionList"/>
    <dgm:cxn modelId="{40D715FE-A139-964C-B14D-E13803E1ADC6}" type="presParOf" srcId="{0CA2235A-A088-4821-9744-CF27C18F83C7}" destId="{606357DF-7520-4DF4-A185-A61AA24E4D85}" srcOrd="1" destOrd="0" presId="urn:microsoft.com/office/officeart/2018/5/layout/CenteredIconLabelDescriptionList"/>
    <dgm:cxn modelId="{9769FF9A-8A6D-5E4B-B339-E4E4D1A8AAF5}" type="presParOf" srcId="{0CA2235A-A088-4821-9744-CF27C18F83C7}" destId="{11DB66FC-B0ED-4C8C-B7AD-3BF241E9E046}" srcOrd="2" destOrd="0" presId="urn:microsoft.com/office/officeart/2018/5/layout/CenteredIconLabelDescriptionList"/>
    <dgm:cxn modelId="{CBE5507B-5524-D44A-A1D0-9D4433DDE3A0}" type="presParOf" srcId="{0CA2235A-A088-4821-9744-CF27C18F83C7}" destId="{E7CA148F-5A7F-4E64-A87E-2741DBECE42A}" srcOrd="3" destOrd="0" presId="urn:microsoft.com/office/officeart/2018/5/layout/CenteredIconLabelDescriptionList"/>
    <dgm:cxn modelId="{BCE8C95C-6A93-9245-9A90-8E7C1D6EC61D}" type="presParOf" srcId="{0CA2235A-A088-4821-9744-CF27C18F83C7}" destId="{239AAF12-E512-46E2-AFAE-6A26274018F2}" srcOrd="4" destOrd="0" presId="urn:microsoft.com/office/officeart/2018/5/layout/CenteredIconLabelDescriptionList"/>
    <dgm:cxn modelId="{818BE3A9-82F4-5641-8754-8B9F03F6F93D}" type="presParOf" srcId="{613B96E7-0EA9-4A3F-B9FE-FFC0B9D6E9CF}" destId="{0AC9DB98-6535-4618-9AA6-19DA26B5ED5F}" srcOrd="1" destOrd="0" presId="urn:microsoft.com/office/officeart/2018/5/layout/CenteredIconLabelDescriptionList"/>
    <dgm:cxn modelId="{DA096392-2A8D-9F4C-9F26-8FE7288378BE}" type="presParOf" srcId="{613B96E7-0EA9-4A3F-B9FE-FFC0B9D6E9CF}" destId="{5AC46D7D-2153-4D5A-9D54-FD4B95F6C896}" srcOrd="2" destOrd="0" presId="urn:microsoft.com/office/officeart/2018/5/layout/CenteredIconLabelDescriptionList"/>
    <dgm:cxn modelId="{28EA4970-A7BB-EF48-9A28-8EB91E0F3447}" type="presParOf" srcId="{5AC46D7D-2153-4D5A-9D54-FD4B95F6C896}" destId="{7855842A-26D7-406F-A349-73FF3E4C7AC1}" srcOrd="0" destOrd="0" presId="urn:microsoft.com/office/officeart/2018/5/layout/CenteredIconLabelDescriptionList"/>
    <dgm:cxn modelId="{47E20AFA-66AC-C247-A0D5-170D3F8EA8A0}" type="presParOf" srcId="{5AC46D7D-2153-4D5A-9D54-FD4B95F6C896}" destId="{A2ABA945-303C-44FB-B15B-764C391D3992}" srcOrd="1" destOrd="0" presId="urn:microsoft.com/office/officeart/2018/5/layout/CenteredIconLabelDescriptionList"/>
    <dgm:cxn modelId="{76761978-9856-294D-93AB-7F4C856BD6CE}" type="presParOf" srcId="{5AC46D7D-2153-4D5A-9D54-FD4B95F6C896}" destId="{D0FC83CF-3879-4BD0-831A-DD64111EEE7F}" srcOrd="2" destOrd="0" presId="urn:microsoft.com/office/officeart/2018/5/layout/CenteredIconLabelDescriptionList"/>
    <dgm:cxn modelId="{45CC7E98-FE10-F844-8461-2C33CA2E8B0E}" type="presParOf" srcId="{5AC46D7D-2153-4D5A-9D54-FD4B95F6C896}" destId="{FF29C387-593B-4897-B7AB-360B689B4A04}" srcOrd="3" destOrd="0" presId="urn:microsoft.com/office/officeart/2018/5/layout/CenteredIconLabelDescriptionList"/>
    <dgm:cxn modelId="{0C0501BF-C6D8-3A48-8FCD-6E39E157269D}" type="presParOf" srcId="{5AC46D7D-2153-4D5A-9D54-FD4B95F6C896}" destId="{048FFDCA-5322-4198-9392-B8F222A512C6}" srcOrd="4" destOrd="0" presId="urn:microsoft.com/office/officeart/2018/5/layout/CenteredIconLabelDescriptionList"/>
    <dgm:cxn modelId="{962BDFF3-7008-CC45-926A-E79450CA0414}" type="presParOf" srcId="{613B96E7-0EA9-4A3F-B9FE-FFC0B9D6E9CF}" destId="{DF1D9821-44E0-4B7F-A532-DD616985C0F8}" srcOrd="3" destOrd="0" presId="urn:microsoft.com/office/officeart/2018/5/layout/CenteredIconLabelDescriptionList"/>
    <dgm:cxn modelId="{8D5741E2-F437-7843-9B66-2C227AD4C607}" type="presParOf" srcId="{613B96E7-0EA9-4A3F-B9FE-FFC0B9D6E9CF}" destId="{67A43DBA-C579-4C3A-8CBF-337AD0E012CE}" srcOrd="4" destOrd="0" presId="urn:microsoft.com/office/officeart/2018/5/layout/CenteredIconLabelDescriptionList"/>
    <dgm:cxn modelId="{BC13BCCD-4C80-FD49-AA94-FA79CB094D93}" type="presParOf" srcId="{67A43DBA-C579-4C3A-8CBF-337AD0E012CE}" destId="{4A777078-7A40-4EEE-9DB5-4B3CBCE30F16}" srcOrd="0" destOrd="0" presId="urn:microsoft.com/office/officeart/2018/5/layout/CenteredIconLabelDescriptionList"/>
    <dgm:cxn modelId="{B583AF78-CB69-DC40-96D7-D16E8EC77DC0}" type="presParOf" srcId="{67A43DBA-C579-4C3A-8CBF-337AD0E012CE}" destId="{B6FF5853-4928-47F6-8C11-201AB8B70B80}" srcOrd="1" destOrd="0" presId="urn:microsoft.com/office/officeart/2018/5/layout/CenteredIconLabelDescriptionList"/>
    <dgm:cxn modelId="{2B306C15-B085-B948-844E-A496D30F66E3}" type="presParOf" srcId="{67A43DBA-C579-4C3A-8CBF-337AD0E012CE}" destId="{5D6FF9C5-C7D2-4FE0-A9AA-E7D935E946C6}" srcOrd="2" destOrd="0" presId="urn:microsoft.com/office/officeart/2018/5/layout/CenteredIconLabelDescriptionList"/>
    <dgm:cxn modelId="{34E3FCD3-60F8-A74F-9996-B157741770F3}" type="presParOf" srcId="{67A43DBA-C579-4C3A-8CBF-337AD0E012CE}" destId="{F877419F-2380-4143-84F1-49507B37206B}" srcOrd="3" destOrd="0" presId="urn:microsoft.com/office/officeart/2018/5/layout/CenteredIconLabelDescriptionList"/>
    <dgm:cxn modelId="{1B2E1CA6-AB3B-E945-9F37-7D970DA76484}" type="presParOf" srcId="{67A43DBA-C579-4C3A-8CBF-337AD0E012CE}" destId="{11C36CE8-1EA7-4D88-AF27-016AEDE1ECD5}"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990A61-144D-804F-A407-2D2398E80665}">
      <dsp:nvSpPr>
        <dsp:cNvPr id="0" name=""/>
        <dsp:cNvSpPr/>
      </dsp:nvSpPr>
      <dsp:spPr>
        <a:xfrm>
          <a:off x="1288" y="86397"/>
          <a:ext cx="4523180" cy="28722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A99358B-05C0-7A48-994E-72C4960F2CF4}">
      <dsp:nvSpPr>
        <dsp:cNvPr id="0" name=""/>
        <dsp:cNvSpPr/>
      </dsp:nvSpPr>
      <dsp:spPr>
        <a:xfrm>
          <a:off x="503864" y="563844"/>
          <a:ext cx="4523180" cy="287221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US" sz="4200" kern="1200"/>
            <a:t>¹Detecting flaws in pipeline by using Sensor and micro robots</a:t>
          </a:r>
        </a:p>
      </dsp:txBody>
      <dsp:txXfrm>
        <a:off x="587988" y="647968"/>
        <a:ext cx="4354932" cy="2703971"/>
      </dsp:txXfrm>
    </dsp:sp>
    <dsp:sp modelId="{102F6DE6-CDEC-9546-9F6B-70F1038D56DE}">
      <dsp:nvSpPr>
        <dsp:cNvPr id="0" name=""/>
        <dsp:cNvSpPr/>
      </dsp:nvSpPr>
      <dsp:spPr>
        <a:xfrm>
          <a:off x="5529620" y="86397"/>
          <a:ext cx="4523180" cy="287221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E477BCC-BF2B-934B-A37C-7F73EB6E1EC0}">
      <dsp:nvSpPr>
        <dsp:cNvPr id="0" name=""/>
        <dsp:cNvSpPr/>
      </dsp:nvSpPr>
      <dsp:spPr>
        <a:xfrm>
          <a:off x="6032195" y="563844"/>
          <a:ext cx="4523180" cy="287221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US" sz="4200" kern="1200"/>
            <a:t>²water treatment </a:t>
          </a:r>
        </a:p>
      </dsp:txBody>
      <dsp:txXfrm>
        <a:off x="6116319" y="647968"/>
        <a:ext cx="4354932" cy="27039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F0311F-3353-4902-B613-756BEA9E2862}">
      <dsp:nvSpPr>
        <dsp:cNvPr id="0" name=""/>
        <dsp:cNvSpPr/>
      </dsp:nvSpPr>
      <dsp:spPr>
        <a:xfrm>
          <a:off x="0" y="642"/>
          <a:ext cx="6541475" cy="1504014"/>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4F1800-76DF-42F3-9F18-9D54B612C4F8}">
      <dsp:nvSpPr>
        <dsp:cNvPr id="0" name=""/>
        <dsp:cNvSpPr/>
      </dsp:nvSpPr>
      <dsp:spPr>
        <a:xfrm>
          <a:off x="454964" y="339045"/>
          <a:ext cx="827207" cy="82720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E17FC96-3FEE-4C83-949D-D0950789E600}">
      <dsp:nvSpPr>
        <dsp:cNvPr id="0" name=""/>
        <dsp:cNvSpPr/>
      </dsp:nvSpPr>
      <dsp:spPr>
        <a:xfrm>
          <a:off x="1737136" y="642"/>
          <a:ext cx="4804338" cy="1504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175" tIns="159175" rIns="159175" bIns="159175" numCol="1" spcCol="1270" anchor="ctr" anchorCtr="0">
          <a:noAutofit/>
        </a:bodyPr>
        <a:lstStyle/>
        <a:p>
          <a:pPr marL="0" lvl="0" indent="0" algn="l" defTabSz="1111250">
            <a:lnSpc>
              <a:spcPct val="90000"/>
            </a:lnSpc>
            <a:spcBef>
              <a:spcPct val="0"/>
            </a:spcBef>
            <a:spcAft>
              <a:spcPct val="35000"/>
            </a:spcAft>
            <a:buNone/>
          </a:pPr>
          <a:r>
            <a:rPr lang="en-US" sz="2500" kern="1200"/>
            <a:t>We can use sound waves(ultrasonic waves) to scan the pipeline flaws</a:t>
          </a:r>
        </a:p>
      </dsp:txBody>
      <dsp:txXfrm>
        <a:off x="1737136" y="642"/>
        <a:ext cx="4804338" cy="1504014"/>
      </dsp:txXfrm>
    </dsp:sp>
    <dsp:sp modelId="{E6E7913A-3B4C-4C28-97BD-0D4329A840B7}">
      <dsp:nvSpPr>
        <dsp:cNvPr id="0" name=""/>
        <dsp:cNvSpPr/>
      </dsp:nvSpPr>
      <dsp:spPr>
        <a:xfrm>
          <a:off x="0" y="1880660"/>
          <a:ext cx="6541475" cy="1504014"/>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1761916-1BBB-49D4-8FA6-2802D0C5E5C6}">
      <dsp:nvSpPr>
        <dsp:cNvPr id="0" name=""/>
        <dsp:cNvSpPr/>
      </dsp:nvSpPr>
      <dsp:spPr>
        <a:xfrm>
          <a:off x="454964" y="2219064"/>
          <a:ext cx="827207" cy="82720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69DA81D-CC5C-48A2-9061-87282A9DBC1E}">
      <dsp:nvSpPr>
        <dsp:cNvPr id="0" name=""/>
        <dsp:cNvSpPr/>
      </dsp:nvSpPr>
      <dsp:spPr>
        <a:xfrm>
          <a:off x="1737136" y="1880660"/>
          <a:ext cx="4804338" cy="1504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175" tIns="159175" rIns="159175" bIns="159175" numCol="1" spcCol="1270" anchor="ctr" anchorCtr="0">
          <a:noAutofit/>
        </a:bodyPr>
        <a:lstStyle/>
        <a:p>
          <a:pPr marL="0" lvl="0" indent="0" algn="l" defTabSz="1111250">
            <a:lnSpc>
              <a:spcPct val="90000"/>
            </a:lnSpc>
            <a:spcBef>
              <a:spcPct val="0"/>
            </a:spcBef>
            <a:spcAft>
              <a:spcPct val="35000"/>
            </a:spcAft>
            <a:buNone/>
          </a:pPr>
          <a:r>
            <a:rPr lang="en-US" sz="2500" kern="1200"/>
            <a:t>We can use mousture sensor to know water evel and mouster underground or in soil</a:t>
          </a:r>
        </a:p>
      </dsp:txBody>
      <dsp:txXfrm>
        <a:off x="1737136" y="1880660"/>
        <a:ext cx="4804338" cy="1504014"/>
      </dsp:txXfrm>
    </dsp:sp>
    <dsp:sp modelId="{4F092872-F66B-4714-A721-8281360F49B8}">
      <dsp:nvSpPr>
        <dsp:cNvPr id="0" name=""/>
        <dsp:cNvSpPr/>
      </dsp:nvSpPr>
      <dsp:spPr>
        <a:xfrm>
          <a:off x="0" y="3760678"/>
          <a:ext cx="6541475" cy="1504014"/>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F8482F-68B7-451A-B780-91551C6D2139}">
      <dsp:nvSpPr>
        <dsp:cNvPr id="0" name=""/>
        <dsp:cNvSpPr/>
      </dsp:nvSpPr>
      <dsp:spPr>
        <a:xfrm>
          <a:off x="454964" y="4099082"/>
          <a:ext cx="827207" cy="82720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086AB74-F135-4230-8075-AFCA8D3F511A}">
      <dsp:nvSpPr>
        <dsp:cNvPr id="0" name=""/>
        <dsp:cNvSpPr/>
      </dsp:nvSpPr>
      <dsp:spPr>
        <a:xfrm>
          <a:off x="1737136" y="3760678"/>
          <a:ext cx="4804338" cy="1504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175" tIns="159175" rIns="159175" bIns="159175" numCol="1" spcCol="1270" anchor="ctr" anchorCtr="0">
          <a:noAutofit/>
        </a:bodyPr>
        <a:lstStyle/>
        <a:p>
          <a:pPr marL="0" lvl="0" indent="0" algn="l" defTabSz="1111250">
            <a:lnSpc>
              <a:spcPct val="90000"/>
            </a:lnSpc>
            <a:spcBef>
              <a:spcPct val="0"/>
            </a:spcBef>
            <a:spcAft>
              <a:spcPct val="35000"/>
            </a:spcAft>
            <a:buNone/>
          </a:pPr>
          <a:r>
            <a:rPr lang="en-US" sz="2500" kern="1200"/>
            <a:t>We can also use ph value as to sence or detect drinking water and sewage water </a:t>
          </a:r>
        </a:p>
      </dsp:txBody>
      <dsp:txXfrm>
        <a:off x="1737136" y="3760678"/>
        <a:ext cx="4804338" cy="15040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0A7900-6240-4CD9-AE7A-6899474CC9D2}">
      <dsp:nvSpPr>
        <dsp:cNvPr id="0" name=""/>
        <dsp:cNvSpPr/>
      </dsp:nvSpPr>
      <dsp:spPr>
        <a:xfrm>
          <a:off x="747686" y="1615406"/>
          <a:ext cx="804726" cy="8047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1DB66FC-B0ED-4C8C-B7AD-3BF241E9E046}">
      <dsp:nvSpPr>
        <dsp:cNvPr id="0" name=""/>
        <dsp:cNvSpPr/>
      </dsp:nvSpPr>
      <dsp:spPr>
        <a:xfrm>
          <a:off x="440" y="2533798"/>
          <a:ext cx="2299218" cy="3448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defRPr b="1"/>
          </a:pPr>
          <a:r>
            <a:rPr lang="en-US" sz="1800" b="1" i="0" u="none" kern="1200">
              <a:solidFill>
                <a:srgbClr val="000000">
                  <a:hueOff val="0"/>
                  <a:satOff val="0"/>
                  <a:lumOff val="0"/>
                  <a:alphaOff val="0"/>
                </a:srgbClr>
              </a:solidFill>
              <a:latin typeface="Univers Condensed Light"/>
              <a:ea typeface="+mn-ea"/>
              <a:cs typeface="+mn-cs"/>
            </a:rPr>
            <a:t>HARSHATH PARVES Z </a:t>
          </a:r>
        </a:p>
      </dsp:txBody>
      <dsp:txXfrm>
        <a:off x="440" y="2533798"/>
        <a:ext cx="2299218" cy="344882"/>
      </dsp:txXfrm>
    </dsp:sp>
    <dsp:sp modelId="{239AAF12-E512-46E2-AFAE-6A26274018F2}">
      <dsp:nvSpPr>
        <dsp:cNvPr id="0" name=""/>
        <dsp:cNvSpPr/>
      </dsp:nvSpPr>
      <dsp:spPr>
        <a:xfrm>
          <a:off x="440" y="2931549"/>
          <a:ext cx="2299218" cy="1327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kern="1200"/>
            <a:t>BE.pharma 1st year</a:t>
          </a:r>
        </a:p>
      </dsp:txBody>
      <dsp:txXfrm>
        <a:off x="440" y="2931549"/>
        <a:ext cx="2299218" cy="1327248"/>
      </dsp:txXfrm>
    </dsp:sp>
    <dsp:sp modelId="{7855842A-26D7-406F-A349-73FF3E4C7AC1}">
      <dsp:nvSpPr>
        <dsp:cNvPr id="0" name=""/>
        <dsp:cNvSpPr/>
      </dsp:nvSpPr>
      <dsp:spPr>
        <a:xfrm>
          <a:off x="3449268" y="1615406"/>
          <a:ext cx="804726" cy="80472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0FC83CF-3879-4BD0-831A-DD64111EEE7F}">
      <dsp:nvSpPr>
        <dsp:cNvPr id="0" name=""/>
        <dsp:cNvSpPr/>
      </dsp:nvSpPr>
      <dsp:spPr>
        <a:xfrm>
          <a:off x="2702022" y="2533798"/>
          <a:ext cx="2299218" cy="3448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b="1"/>
          </a:pPr>
          <a:r>
            <a:rPr lang="en-US" sz="2100" kern="1200"/>
            <a:t>MD. AFZAL ALAM</a:t>
          </a:r>
        </a:p>
      </dsp:txBody>
      <dsp:txXfrm>
        <a:off x="2702022" y="2533798"/>
        <a:ext cx="2299218" cy="344882"/>
      </dsp:txXfrm>
    </dsp:sp>
    <dsp:sp modelId="{048FFDCA-5322-4198-9392-B8F222A512C6}">
      <dsp:nvSpPr>
        <dsp:cNvPr id="0" name=""/>
        <dsp:cNvSpPr/>
      </dsp:nvSpPr>
      <dsp:spPr>
        <a:xfrm>
          <a:off x="2702022" y="2931549"/>
          <a:ext cx="2299218" cy="1327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kern="1200"/>
            <a:t>Bio medical engineering 1st year</a:t>
          </a:r>
        </a:p>
      </dsp:txBody>
      <dsp:txXfrm>
        <a:off x="2702022" y="2931549"/>
        <a:ext cx="2299218" cy="1327248"/>
      </dsp:txXfrm>
    </dsp:sp>
    <dsp:sp modelId="{4A777078-7A40-4EEE-9DB5-4B3CBCE30F16}">
      <dsp:nvSpPr>
        <dsp:cNvPr id="0" name=""/>
        <dsp:cNvSpPr/>
      </dsp:nvSpPr>
      <dsp:spPr>
        <a:xfrm>
          <a:off x="6150850" y="1615406"/>
          <a:ext cx="804726" cy="80472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D6FF9C5-C7D2-4FE0-A9AA-E7D935E946C6}">
      <dsp:nvSpPr>
        <dsp:cNvPr id="0" name=""/>
        <dsp:cNvSpPr/>
      </dsp:nvSpPr>
      <dsp:spPr>
        <a:xfrm>
          <a:off x="5403604" y="2533798"/>
          <a:ext cx="2299218" cy="3448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b="1"/>
          </a:pPr>
          <a:r>
            <a:rPr lang="en-US" sz="2100" kern="1200"/>
            <a:t>KASHISH FATIMA </a:t>
          </a:r>
        </a:p>
      </dsp:txBody>
      <dsp:txXfrm>
        <a:off x="5403604" y="2533798"/>
        <a:ext cx="2299218" cy="344882"/>
      </dsp:txXfrm>
    </dsp:sp>
    <dsp:sp modelId="{11C36CE8-1EA7-4D88-AF27-016AEDE1ECD5}">
      <dsp:nvSpPr>
        <dsp:cNvPr id="0" name=""/>
        <dsp:cNvSpPr/>
      </dsp:nvSpPr>
      <dsp:spPr>
        <a:xfrm>
          <a:off x="5403604" y="2931549"/>
          <a:ext cx="2299218" cy="1327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kern="1200"/>
            <a:t>Computer science engineering-cybersecurity 1st year</a:t>
          </a:r>
        </a:p>
      </dsp:txBody>
      <dsp:txXfrm>
        <a:off x="5403604" y="2931549"/>
        <a:ext cx="2299218" cy="132724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6EEF04-17DA-F941-AE30-EC0427452EE5}" type="datetimeFigureOut">
              <a:rPr lang="en-US" smtClean="0"/>
              <a:t>3/17/2022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AE78B7-7499-9C42-9227-0DCEFAEF5751}" type="slidenum">
              <a:rPr lang="en-US" smtClean="0"/>
              <a:t>‹#›</a:t>
            </a:fld>
            <a:endParaRPr lang="en-US"/>
          </a:p>
        </p:txBody>
      </p:sp>
    </p:spTree>
    <p:extLst>
      <p:ext uri="{BB962C8B-B14F-4D97-AF65-F5344CB8AC3E}">
        <p14:creationId xmlns:p14="http://schemas.microsoft.com/office/powerpoint/2010/main" val="152791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CAE78B7-7499-9C42-9227-0DCEFAEF5751}" type="slidenum">
              <a:rPr lang="en-US" smtClean="0"/>
              <a:t>2</a:t>
            </a:fld>
            <a:endParaRPr lang="en-US"/>
          </a:p>
        </p:txBody>
      </p:sp>
    </p:spTree>
    <p:extLst>
      <p:ext uri="{BB962C8B-B14F-4D97-AF65-F5344CB8AC3E}">
        <p14:creationId xmlns:p14="http://schemas.microsoft.com/office/powerpoint/2010/main" val="41569091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B0DB3-A8FF-4ABB-9E2E-D960422260EB}"/>
              </a:ext>
            </a:extLst>
          </p:cNvPr>
          <p:cNvSpPr>
            <a:spLocks noGrp="1"/>
          </p:cNvSpPr>
          <p:nvPr>
            <p:ph type="ctrTitle"/>
          </p:nvPr>
        </p:nvSpPr>
        <p:spPr>
          <a:xfrm>
            <a:off x="1524000" y="1122363"/>
            <a:ext cx="9144000" cy="3025308"/>
          </a:xfrm>
        </p:spPr>
        <p:txBody>
          <a:bodyPr anchor="b">
            <a:normAutofit/>
          </a:bodyPr>
          <a:lstStyle>
            <a:lvl1pPr algn="ctr">
              <a:defRPr sz="6600"/>
            </a:lvl1pPr>
          </a:lstStyle>
          <a:p>
            <a:r>
              <a:rPr lang="en-US" dirty="0"/>
              <a:t>Click to edit Master title style</a:t>
            </a:r>
          </a:p>
        </p:txBody>
      </p:sp>
      <p:sp>
        <p:nvSpPr>
          <p:cNvPr id="3" name="Subtitle 2">
            <a:extLst>
              <a:ext uri="{FF2B5EF4-FFF2-40B4-BE49-F238E27FC236}">
                <a16:creationId xmlns:a16="http://schemas.microsoft.com/office/drawing/2014/main" id="{8BEE0618-75D7-410F-859C-CDF53BC53E85}"/>
              </a:ext>
            </a:extLst>
          </p:cNvPr>
          <p:cNvSpPr>
            <a:spLocks noGrp="1"/>
          </p:cNvSpPr>
          <p:nvPr>
            <p:ph type="subTitle" idx="1"/>
          </p:nvPr>
        </p:nvSpPr>
        <p:spPr>
          <a:xfrm>
            <a:off x="1524000" y="4386729"/>
            <a:ext cx="9144000" cy="1135529"/>
          </a:xfrm>
        </p:spPr>
        <p:txBody>
          <a:bodyPr>
            <a:normAutofit/>
          </a:bodyPr>
          <a:lstStyle>
            <a:lvl1pPr marL="0" indent="0" algn="ctr">
              <a:lnSpc>
                <a:spcPct val="12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237F11-76DB-4DD9-9747-3F38D05BA0FE}"/>
              </a:ext>
            </a:extLst>
          </p:cNvPr>
          <p:cNvSpPr>
            <a:spLocks noGrp="1"/>
          </p:cNvSpPr>
          <p:nvPr>
            <p:ph type="dt" sz="half" idx="10"/>
          </p:nvPr>
        </p:nvSpPr>
        <p:spPr/>
        <p:txBody>
          <a:bodyPr/>
          <a:lstStyle/>
          <a:p>
            <a:fld id="{11EAACC7-3B3F-47D1-959A-EF58926E955E}" type="datetimeFigureOut">
              <a:rPr lang="en-US" smtClean="0"/>
              <a:t>3/17/2022</a:t>
            </a:fld>
            <a:endParaRPr lang="en-US"/>
          </a:p>
        </p:txBody>
      </p:sp>
      <p:sp>
        <p:nvSpPr>
          <p:cNvPr id="5" name="Footer Placeholder 4">
            <a:extLst>
              <a:ext uri="{FF2B5EF4-FFF2-40B4-BE49-F238E27FC236}">
                <a16:creationId xmlns:a16="http://schemas.microsoft.com/office/drawing/2014/main" id="{3059F581-81B0-44B3-ABA5-A25CA4BAE4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10D591-ADCF-4300-8282-72AE357F3D2D}"/>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865102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E5C77-55F8-4677-A96C-E6D3F5545D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A064EF-ADDA-4943-8F87-A7469D79975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B0D493-D1E7-4358-95E9-B5B80A49E603}"/>
              </a:ext>
            </a:extLst>
          </p:cNvPr>
          <p:cNvSpPr>
            <a:spLocks noGrp="1"/>
          </p:cNvSpPr>
          <p:nvPr>
            <p:ph type="dt" sz="half" idx="10"/>
          </p:nvPr>
        </p:nvSpPr>
        <p:spPr/>
        <p:txBody>
          <a:bodyPr/>
          <a:lstStyle/>
          <a:p>
            <a:fld id="{11EAACC7-3B3F-47D1-959A-EF58926E955E}" type="datetimeFigureOut">
              <a:rPr lang="en-US" smtClean="0"/>
              <a:t>3/17/2022</a:t>
            </a:fld>
            <a:endParaRPr lang="en-US"/>
          </a:p>
        </p:txBody>
      </p:sp>
      <p:sp>
        <p:nvSpPr>
          <p:cNvPr id="5" name="Footer Placeholder 4">
            <a:extLst>
              <a:ext uri="{FF2B5EF4-FFF2-40B4-BE49-F238E27FC236}">
                <a16:creationId xmlns:a16="http://schemas.microsoft.com/office/drawing/2014/main" id="{A6E98326-3276-4B9E-960F-10C6677BFA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4C3AC2-288D-4FEE-BF80-0EAEDDFAB049}"/>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2581723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333C6A-5417-40BD-BF7A-9405832237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43BCB45-B343-46F6-9718-AA0D68CED1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BDA2A4-FD34-4E17-908F-4367B1E644C3}"/>
              </a:ext>
            </a:extLst>
          </p:cNvPr>
          <p:cNvSpPr>
            <a:spLocks noGrp="1"/>
          </p:cNvSpPr>
          <p:nvPr>
            <p:ph type="dt" sz="half" idx="10"/>
          </p:nvPr>
        </p:nvSpPr>
        <p:spPr/>
        <p:txBody>
          <a:bodyPr/>
          <a:lstStyle/>
          <a:p>
            <a:fld id="{11EAACC7-3B3F-47D1-959A-EF58926E955E}" type="datetimeFigureOut">
              <a:rPr lang="en-US" smtClean="0"/>
              <a:t>3/17/2022</a:t>
            </a:fld>
            <a:endParaRPr lang="en-US"/>
          </a:p>
        </p:txBody>
      </p:sp>
      <p:sp>
        <p:nvSpPr>
          <p:cNvPr id="5" name="Footer Placeholder 4">
            <a:extLst>
              <a:ext uri="{FF2B5EF4-FFF2-40B4-BE49-F238E27FC236}">
                <a16:creationId xmlns:a16="http://schemas.microsoft.com/office/drawing/2014/main" id="{93B87AE3-776D-451D-AA52-C06B747248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A0C4D5-BE1E-4D6A-9196-E0F9E42B2E1E}"/>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2805025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75558-A264-444E-829B-51AAE6B4BFCE}"/>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908D9373-37D1-4135-8D34-755E139F79DD}"/>
              </a:ext>
            </a:extLst>
          </p:cNvPr>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55E4A6B-1966-4E57-9FB8-8B111E97BC11}"/>
              </a:ext>
            </a:extLst>
          </p:cNvPr>
          <p:cNvSpPr>
            <a:spLocks noGrp="1"/>
          </p:cNvSpPr>
          <p:nvPr>
            <p:ph type="dt" sz="half" idx="10"/>
          </p:nvPr>
        </p:nvSpPr>
        <p:spPr/>
        <p:txBody>
          <a:bodyPr/>
          <a:lstStyle/>
          <a:p>
            <a:fld id="{11EAACC7-3B3F-47D1-959A-EF58926E955E}" type="datetimeFigureOut">
              <a:rPr lang="en-US" smtClean="0"/>
              <a:t>3/17/2022</a:t>
            </a:fld>
            <a:endParaRPr lang="en-US" dirty="0"/>
          </a:p>
        </p:txBody>
      </p:sp>
      <p:sp>
        <p:nvSpPr>
          <p:cNvPr id="5" name="Footer Placeholder 4">
            <a:extLst>
              <a:ext uri="{FF2B5EF4-FFF2-40B4-BE49-F238E27FC236}">
                <a16:creationId xmlns:a16="http://schemas.microsoft.com/office/drawing/2014/main" id="{133FC3DD-F2BE-41FF-895B-00129AAB15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1F830C-8424-4FAF-A011-605AE1D147FC}"/>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959145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A1BE8-ECC1-4027-B16E-C7BECCA9DF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46C7E1-471A-46AA-8068-98E68C0C20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7C9F8F-EC48-4D16-B4C6-023A7B607BE6}"/>
              </a:ext>
            </a:extLst>
          </p:cNvPr>
          <p:cNvSpPr>
            <a:spLocks noGrp="1"/>
          </p:cNvSpPr>
          <p:nvPr>
            <p:ph type="dt" sz="half" idx="10"/>
          </p:nvPr>
        </p:nvSpPr>
        <p:spPr/>
        <p:txBody>
          <a:bodyPr/>
          <a:lstStyle/>
          <a:p>
            <a:fld id="{11EAACC7-3B3F-47D1-959A-EF58926E955E}" type="datetimeFigureOut">
              <a:rPr lang="en-US" smtClean="0"/>
              <a:t>3/17/2022</a:t>
            </a:fld>
            <a:endParaRPr lang="en-US"/>
          </a:p>
        </p:txBody>
      </p:sp>
      <p:sp>
        <p:nvSpPr>
          <p:cNvPr id="5" name="Footer Placeholder 4">
            <a:extLst>
              <a:ext uri="{FF2B5EF4-FFF2-40B4-BE49-F238E27FC236}">
                <a16:creationId xmlns:a16="http://schemas.microsoft.com/office/drawing/2014/main" id="{B79FA5B3-F726-417B-932A-B93E0C8F5A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7D21F1-1A24-43EA-AB09-3024C491E8FB}"/>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780106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16569-B648-4D50-BEB8-E8DAE24D68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0831B3-A1FD-470C-BEEE-4CFB441502DD}"/>
              </a:ext>
            </a:extLst>
          </p:cNvPr>
          <p:cNvSpPr>
            <a:spLocks noGrp="1"/>
          </p:cNvSpPr>
          <p:nvPr>
            <p:ph sz="half" idx="1"/>
          </p:nvPr>
        </p:nvSpPr>
        <p:spPr>
          <a:xfrm>
            <a:off x="838200" y="1924493"/>
            <a:ext cx="5181600" cy="42524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1F34A17-C244-438C-9AE3-FB9B3CE3BD8F}"/>
              </a:ext>
            </a:extLst>
          </p:cNvPr>
          <p:cNvSpPr>
            <a:spLocks noGrp="1"/>
          </p:cNvSpPr>
          <p:nvPr>
            <p:ph sz="half" idx="2"/>
          </p:nvPr>
        </p:nvSpPr>
        <p:spPr>
          <a:xfrm>
            <a:off x="6172200" y="1924493"/>
            <a:ext cx="5181600" cy="42524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4CFA3AA-3FC1-4B98-8F99-1726F1AC0A38}"/>
              </a:ext>
            </a:extLst>
          </p:cNvPr>
          <p:cNvSpPr>
            <a:spLocks noGrp="1"/>
          </p:cNvSpPr>
          <p:nvPr>
            <p:ph type="dt" sz="half" idx="10"/>
          </p:nvPr>
        </p:nvSpPr>
        <p:spPr/>
        <p:txBody>
          <a:bodyPr/>
          <a:lstStyle/>
          <a:p>
            <a:fld id="{11EAACC7-3B3F-47D1-959A-EF58926E955E}" type="datetimeFigureOut">
              <a:rPr lang="en-US" smtClean="0"/>
              <a:t>3/17/2022</a:t>
            </a:fld>
            <a:endParaRPr lang="en-US"/>
          </a:p>
        </p:txBody>
      </p:sp>
      <p:sp>
        <p:nvSpPr>
          <p:cNvPr id="6" name="Footer Placeholder 5">
            <a:extLst>
              <a:ext uri="{FF2B5EF4-FFF2-40B4-BE49-F238E27FC236}">
                <a16:creationId xmlns:a16="http://schemas.microsoft.com/office/drawing/2014/main" id="{1CE10883-BACC-41A1-9067-ECFDB937D7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7660A2-13C9-4432-A6EB-A4FF3D78F15F}"/>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2934152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7C843-C993-4E9C-80DD-3620816E56A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D91A8E3-B066-4511-9C6E-A3435B64DD88}"/>
              </a:ext>
            </a:extLst>
          </p:cNvPr>
          <p:cNvSpPr>
            <a:spLocks noGrp="1"/>
          </p:cNvSpPr>
          <p:nvPr>
            <p:ph type="body" idx="1"/>
          </p:nvPr>
        </p:nvSpPr>
        <p:spPr>
          <a:xfrm>
            <a:off x="839788" y="1734325"/>
            <a:ext cx="5157787" cy="823912"/>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E86B63-4102-4802-94D7-F138F80F3E19}"/>
              </a:ext>
            </a:extLst>
          </p:cNvPr>
          <p:cNvSpPr>
            <a:spLocks noGrp="1"/>
          </p:cNvSpPr>
          <p:nvPr>
            <p:ph sz="half" idx="2"/>
          </p:nvPr>
        </p:nvSpPr>
        <p:spPr>
          <a:xfrm>
            <a:off x="839788" y="2558237"/>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9C924765-08A7-4A60-86DC-DC420F60BBAE}"/>
              </a:ext>
            </a:extLst>
          </p:cNvPr>
          <p:cNvSpPr>
            <a:spLocks noGrp="1"/>
          </p:cNvSpPr>
          <p:nvPr>
            <p:ph type="body" sz="quarter" idx="3"/>
          </p:nvPr>
        </p:nvSpPr>
        <p:spPr>
          <a:xfrm>
            <a:off x="6172200" y="1734325"/>
            <a:ext cx="5183188" cy="823912"/>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AA2795-EFB6-4000-8F25-FBB62646C0CD}"/>
              </a:ext>
            </a:extLst>
          </p:cNvPr>
          <p:cNvSpPr>
            <a:spLocks noGrp="1"/>
          </p:cNvSpPr>
          <p:nvPr>
            <p:ph sz="quarter" idx="4"/>
          </p:nvPr>
        </p:nvSpPr>
        <p:spPr>
          <a:xfrm>
            <a:off x="6172200" y="2558237"/>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942CFB-FE12-494A-9C41-3CB90F07BDAA}"/>
              </a:ext>
            </a:extLst>
          </p:cNvPr>
          <p:cNvSpPr>
            <a:spLocks noGrp="1"/>
          </p:cNvSpPr>
          <p:nvPr>
            <p:ph type="dt" sz="half" idx="10"/>
          </p:nvPr>
        </p:nvSpPr>
        <p:spPr/>
        <p:txBody>
          <a:bodyPr/>
          <a:lstStyle/>
          <a:p>
            <a:fld id="{11EAACC7-3B3F-47D1-959A-EF58926E955E}" type="datetimeFigureOut">
              <a:rPr lang="en-US" smtClean="0"/>
              <a:t>3/17/2022</a:t>
            </a:fld>
            <a:endParaRPr lang="en-US"/>
          </a:p>
        </p:txBody>
      </p:sp>
      <p:sp>
        <p:nvSpPr>
          <p:cNvPr id="8" name="Footer Placeholder 7">
            <a:extLst>
              <a:ext uri="{FF2B5EF4-FFF2-40B4-BE49-F238E27FC236}">
                <a16:creationId xmlns:a16="http://schemas.microsoft.com/office/drawing/2014/main" id="{6C3A07E3-59E1-4EBD-9687-4B6ABE96AC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F7BB23-7539-4674-8B66-ACEFF94686CE}"/>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4212699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841DB-C73C-4968-B434-A6AA14DAF62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08152BF-92C7-4BF5-A9DB-16A0BF0F5F5D}"/>
              </a:ext>
            </a:extLst>
          </p:cNvPr>
          <p:cNvSpPr>
            <a:spLocks noGrp="1"/>
          </p:cNvSpPr>
          <p:nvPr>
            <p:ph type="dt" sz="half" idx="10"/>
          </p:nvPr>
        </p:nvSpPr>
        <p:spPr/>
        <p:txBody>
          <a:bodyPr/>
          <a:lstStyle/>
          <a:p>
            <a:fld id="{11EAACC7-3B3F-47D1-959A-EF58926E955E}" type="datetimeFigureOut">
              <a:rPr lang="en-US" smtClean="0"/>
              <a:t>3/17/2022</a:t>
            </a:fld>
            <a:endParaRPr lang="en-US"/>
          </a:p>
        </p:txBody>
      </p:sp>
      <p:sp>
        <p:nvSpPr>
          <p:cNvPr id="4" name="Footer Placeholder 3">
            <a:extLst>
              <a:ext uri="{FF2B5EF4-FFF2-40B4-BE49-F238E27FC236}">
                <a16:creationId xmlns:a16="http://schemas.microsoft.com/office/drawing/2014/main" id="{C1289DB7-F492-4037-A439-D70F7E5565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FA96F1-8B8A-4E83-B3C2-E10DE522AD30}"/>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2366174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031033-9688-463F-9614-47F2F5BC6BF7}"/>
              </a:ext>
            </a:extLst>
          </p:cNvPr>
          <p:cNvSpPr>
            <a:spLocks noGrp="1"/>
          </p:cNvSpPr>
          <p:nvPr>
            <p:ph type="dt" sz="half" idx="10"/>
          </p:nvPr>
        </p:nvSpPr>
        <p:spPr/>
        <p:txBody>
          <a:bodyPr/>
          <a:lstStyle/>
          <a:p>
            <a:fld id="{11EAACC7-3B3F-47D1-959A-EF58926E955E}" type="datetimeFigureOut">
              <a:rPr lang="en-US" smtClean="0"/>
              <a:t>3/17/2022</a:t>
            </a:fld>
            <a:endParaRPr lang="en-US"/>
          </a:p>
        </p:txBody>
      </p:sp>
      <p:sp>
        <p:nvSpPr>
          <p:cNvPr id="3" name="Footer Placeholder 2">
            <a:extLst>
              <a:ext uri="{FF2B5EF4-FFF2-40B4-BE49-F238E27FC236}">
                <a16:creationId xmlns:a16="http://schemas.microsoft.com/office/drawing/2014/main" id="{085B8DB2-C14B-45AC-ACAF-8702DF59C6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01DA57-8D4E-4075-9460-4F03DF8AABA8}"/>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3832460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CBE2C-9DAA-489D-AC88-15CBBA8A9B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EE124BE-E494-445A-A4FB-A2A8F28F0C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2446DE-9A32-4774-9F7C-86678CA90E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00115D-61B3-46D0-B4D3-30C374B526CF}"/>
              </a:ext>
            </a:extLst>
          </p:cNvPr>
          <p:cNvSpPr>
            <a:spLocks noGrp="1"/>
          </p:cNvSpPr>
          <p:nvPr>
            <p:ph type="dt" sz="half" idx="10"/>
          </p:nvPr>
        </p:nvSpPr>
        <p:spPr/>
        <p:txBody>
          <a:bodyPr/>
          <a:lstStyle/>
          <a:p>
            <a:fld id="{11EAACC7-3B3F-47D1-959A-EF58926E955E}" type="datetimeFigureOut">
              <a:rPr lang="en-US" smtClean="0"/>
              <a:t>3/17/2022</a:t>
            </a:fld>
            <a:endParaRPr lang="en-US"/>
          </a:p>
        </p:txBody>
      </p:sp>
      <p:sp>
        <p:nvSpPr>
          <p:cNvPr id="6" name="Footer Placeholder 5">
            <a:extLst>
              <a:ext uri="{FF2B5EF4-FFF2-40B4-BE49-F238E27FC236}">
                <a16:creationId xmlns:a16="http://schemas.microsoft.com/office/drawing/2014/main" id="{EF3C2AFC-D0F8-469F-B1E0-123C2E066E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B9BCDA-9EF7-4531-8021-AF7B30751516}"/>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1768733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AE558-F89F-4688-94E5-77F37D49F1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CD35AF-8CA2-49BB-BAE9-F29A0186EC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05CAA98-55BD-4118-A8AF-D603060784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BFF4C5-82A8-4AD8-B7E2-2882F657683C}"/>
              </a:ext>
            </a:extLst>
          </p:cNvPr>
          <p:cNvSpPr>
            <a:spLocks noGrp="1"/>
          </p:cNvSpPr>
          <p:nvPr>
            <p:ph type="dt" sz="half" idx="10"/>
          </p:nvPr>
        </p:nvSpPr>
        <p:spPr/>
        <p:txBody>
          <a:bodyPr/>
          <a:lstStyle/>
          <a:p>
            <a:fld id="{11EAACC7-3B3F-47D1-959A-EF58926E955E}" type="datetimeFigureOut">
              <a:rPr lang="en-US" smtClean="0"/>
              <a:t>3/17/2022</a:t>
            </a:fld>
            <a:endParaRPr lang="en-US"/>
          </a:p>
        </p:txBody>
      </p:sp>
      <p:sp>
        <p:nvSpPr>
          <p:cNvPr id="6" name="Footer Placeholder 5">
            <a:extLst>
              <a:ext uri="{FF2B5EF4-FFF2-40B4-BE49-F238E27FC236}">
                <a16:creationId xmlns:a16="http://schemas.microsoft.com/office/drawing/2014/main" id="{3860B401-B64F-417B-8AD6-581A22E5E0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24BD4C-7149-44BF-8150-F72CAA95A56D}"/>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4113732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4436E0F2-A64B-471E-93C0-8DFE08CC57C8}"/>
              </a:ext>
            </a:extLst>
          </p:cNvPr>
          <p:cNvCxnSpPr>
            <a:cxnSpLocks/>
          </p:cNvCxnSpPr>
          <p:nvPr/>
        </p:nvCxnSpPr>
        <p:spPr>
          <a:xfrm flipH="1">
            <a:off x="0" y="0"/>
            <a:ext cx="3119718" cy="68580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DC1E3AB1-2A8C-4607-9FAE-D8BDB280FE1A}"/>
              </a:ext>
            </a:extLst>
          </p:cNvPr>
          <p:cNvCxnSpPr>
            <a:cxnSpLocks/>
          </p:cNvCxnSpPr>
          <p:nvPr/>
        </p:nvCxnSpPr>
        <p:spPr>
          <a:xfrm flipH="1">
            <a:off x="0" y="0"/>
            <a:ext cx="903768" cy="65436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6D66059-832F-40B6-A35F-F56C8F38A1E7}"/>
              </a:ext>
            </a:extLst>
          </p:cNvPr>
          <p:cNvCxnSpPr>
            <a:cxnSpLocks/>
          </p:cNvCxnSpPr>
          <p:nvPr/>
        </p:nvCxnSpPr>
        <p:spPr>
          <a:xfrm flipH="1" flipV="1">
            <a:off x="-42863" y="5791200"/>
            <a:ext cx="6286501" cy="1066801"/>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515E2ED-7EA9-448D-83FA-54C3DF9723BD}"/>
              </a:ext>
            </a:extLst>
          </p:cNvPr>
          <p:cNvCxnSpPr>
            <a:cxnSpLocks/>
          </p:cNvCxnSpPr>
          <p:nvPr/>
        </p:nvCxnSpPr>
        <p:spPr>
          <a:xfrm flipH="1">
            <a:off x="8462964" y="5848350"/>
            <a:ext cx="3729036" cy="100965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0595356-EABD-4767-AC9D-EA21FF115EC0}"/>
              </a:ext>
            </a:extLst>
          </p:cNvPr>
          <p:cNvCxnSpPr>
            <a:cxnSpLocks/>
          </p:cNvCxnSpPr>
          <p:nvPr/>
        </p:nvCxnSpPr>
        <p:spPr>
          <a:xfrm flipH="1">
            <a:off x="11543158" y="1647825"/>
            <a:ext cx="648842" cy="52101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8CD9F06-9628-469C-B788-A894E3E08281}"/>
              </a:ext>
            </a:extLst>
          </p:cNvPr>
          <p:cNvCxnSpPr>
            <a:cxnSpLocks/>
          </p:cNvCxnSpPr>
          <p:nvPr/>
        </p:nvCxnSpPr>
        <p:spPr>
          <a:xfrm flipH="1" flipV="1">
            <a:off x="10781554" y="0"/>
            <a:ext cx="1410446" cy="425834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550A431-0B61-421B-B4B7-24C0CFF0F938}"/>
              </a:ext>
            </a:extLst>
          </p:cNvPr>
          <p:cNvCxnSpPr>
            <a:cxnSpLocks/>
          </p:cNvCxnSpPr>
          <p:nvPr/>
        </p:nvCxnSpPr>
        <p:spPr>
          <a:xfrm flipH="1" flipV="1">
            <a:off x="6529388" y="-4763"/>
            <a:ext cx="5662612" cy="9319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675B94C5-D205-4339-B029-5D0FD2E5F3DB}"/>
              </a:ext>
            </a:extLst>
          </p:cNvPr>
          <p:cNvSpPr>
            <a:spLocks noGrp="1"/>
          </p:cNvSpPr>
          <p:nvPr>
            <p:ph type="title"/>
          </p:nvPr>
        </p:nvSpPr>
        <p:spPr>
          <a:xfrm>
            <a:off x="1143000" y="533401"/>
            <a:ext cx="9906000" cy="138215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096DC5C-BD34-4CE4-8AA7-A6A4B9516F8F}"/>
              </a:ext>
            </a:extLst>
          </p:cNvPr>
          <p:cNvSpPr>
            <a:spLocks noGrp="1"/>
          </p:cNvSpPr>
          <p:nvPr>
            <p:ph type="body" idx="1"/>
          </p:nvPr>
        </p:nvSpPr>
        <p:spPr>
          <a:xfrm>
            <a:off x="1143000" y="2009554"/>
            <a:ext cx="9906000" cy="402442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1F192A7-D622-449D-9FC2-48FDE4D690F1}"/>
              </a:ext>
            </a:extLst>
          </p:cNvPr>
          <p:cNvSpPr>
            <a:spLocks noGrp="1"/>
          </p:cNvSpPr>
          <p:nvPr>
            <p:ph type="dt" sz="half" idx="2"/>
          </p:nvPr>
        </p:nvSpPr>
        <p:spPr>
          <a:xfrm>
            <a:off x="7337102" y="6398878"/>
            <a:ext cx="4193908" cy="365125"/>
          </a:xfrm>
          <a:prstGeom prst="rect">
            <a:avLst/>
          </a:prstGeom>
        </p:spPr>
        <p:txBody>
          <a:bodyPr vert="horz" lIns="91440" tIns="45720" rIns="91440" bIns="45720" rtlCol="0" anchor="ctr">
            <a:normAutofit/>
          </a:bodyPr>
          <a:lstStyle>
            <a:lvl1pPr algn="r">
              <a:defRPr sz="1100">
                <a:solidFill>
                  <a:schemeClr val="tx2"/>
                </a:solidFill>
                <a:latin typeface="+mn-lt"/>
              </a:defRPr>
            </a:lvl1pPr>
          </a:lstStyle>
          <a:p>
            <a:fld id="{11EAACC7-3B3F-47D1-959A-EF58926E955E}" type="datetimeFigureOut">
              <a:rPr lang="en-US" smtClean="0"/>
              <a:t>3/17/2022</a:t>
            </a:fld>
            <a:endParaRPr lang="en-US"/>
          </a:p>
        </p:txBody>
      </p:sp>
      <p:sp>
        <p:nvSpPr>
          <p:cNvPr id="5" name="Footer Placeholder 4">
            <a:extLst>
              <a:ext uri="{FF2B5EF4-FFF2-40B4-BE49-F238E27FC236}">
                <a16:creationId xmlns:a16="http://schemas.microsoft.com/office/drawing/2014/main" id="{8435B93C-2BE9-4847-BFE5-D3CBCC6E948C}"/>
              </a:ext>
            </a:extLst>
          </p:cNvPr>
          <p:cNvSpPr>
            <a:spLocks noGrp="1"/>
          </p:cNvSpPr>
          <p:nvPr>
            <p:ph type="ftr" sz="quarter" idx="3"/>
          </p:nvPr>
        </p:nvSpPr>
        <p:spPr>
          <a:xfrm>
            <a:off x="154429" y="6398878"/>
            <a:ext cx="4497315" cy="365125"/>
          </a:xfrm>
          <a:prstGeom prst="rect">
            <a:avLst/>
          </a:prstGeom>
        </p:spPr>
        <p:txBody>
          <a:bodyPr vert="horz" lIns="91440" tIns="45720" rIns="91440" bIns="45720" rtlCol="0" anchor="ctr">
            <a:normAutofit/>
          </a:bodyPr>
          <a:lstStyle>
            <a:lvl1pPr algn="l">
              <a:defRPr sz="1200" b="1" spc="30" baseline="0">
                <a:solidFill>
                  <a:schemeClr val="tx2"/>
                </a:solidFill>
                <a:latin typeface="+mj-lt"/>
              </a:defRPr>
            </a:lvl1pPr>
          </a:lstStyle>
          <a:p>
            <a:endParaRPr lang="en-US" dirty="0"/>
          </a:p>
        </p:txBody>
      </p:sp>
      <p:sp>
        <p:nvSpPr>
          <p:cNvPr id="6" name="Slide Number Placeholder 5">
            <a:extLst>
              <a:ext uri="{FF2B5EF4-FFF2-40B4-BE49-F238E27FC236}">
                <a16:creationId xmlns:a16="http://schemas.microsoft.com/office/drawing/2014/main" id="{ADF70A99-395E-4F22-8AAB-6C7EE743D7D5}"/>
              </a:ext>
            </a:extLst>
          </p:cNvPr>
          <p:cNvSpPr>
            <a:spLocks noGrp="1"/>
          </p:cNvSpPr>
          <p:nvPr>
            <p:ph type="sldNum" sz="quarter" idx="4"/>
          </p:nvPr>
        </p:nvSpPr>
        <p:spPr>
          <a:xfrm>
            <a:off x="11602477" y="6398878"/>
            <a:ext cx="470887" cy="365125"/>
          </a:xfrm>
          <a:prstGeom prst="rect">
            <a:avLst/>
          </a:prstGeom>
        </p:spPr>
        <p:txBody>
          <a:bodyPr vert="horz" lIns="91440" tIns="45720" rIns="91440" bIns="45720" rtlCol="0" anchor="ctr">
            <a:normAutofit/>
          </a:bodyPr>
          <a:lstStyle>
            <a:lvl1pPr algn="r">
              <a:defRPr sz="1100">
                <a:solidFill>
                  <a:schemeClr val="tx2"/>
                </a:solidFill>
                <a:latin typeface="+mn-lt"/>
              </a:defRPr>
            </a:lvl1pPr>
          </a:lstStyle>
          <a:p>
            <a:fld id="{312CC964-A50B-4C29-B4E4-2C30BB34CCF3}" type="slidenum">
              <a:rPr lang="en-US" smtClean="0"/>
              <a:t>‹#›</a:t>
            </a:fld>
            <a:endParaRPr lang="en-US"/>
          </a:p>
        </p:txBody>
      </p:sp>
    </p:spTree>
    <p:extLst>
      <p:ext uri="{BB962C8B-B14F-4D97-AF65-F5344CB8AC3E}">
        <p14:creationId xmlns:p14="http://schemas.microsoft.com/office/powerpoint/2010/main" val="18200001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i="1" kern="1200" cap="all" baseline="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80000"/>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SzPct val="80000"/>
        <a:buFont typeface="Arial" panose="020B0604020202020204" pitchFamily="34" charset="0"/>
        <a:buChar char="•"/>
        <a:defRPr sz="20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buSzPct val="80000"/>
        <a:buFont typeface="Arial" panose="020B0604020202020204" pitchFamily="34" charset="0"/>
        <a:buChar char="•"/>
        <a:defRPr sz="18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336">
          <p15:clr>
            <a:srgbClr val="F26B43"/>
          </p15:clr>
        </p15:guide>
        <p15:guide id="4" orient="horz" pos="3984">
          <p15:clr>
            <a:srgbClr val="F26B43"/>
          </p15:clr>
        </p15:guide>
        <p15:guide id="5" pos="336">
          <p15:clr>
            <a:srgbClr val="F26B43"/>
          </p15:clr>
        </p15:guide>
        <p15:guide id="6" pos="7344">
          <p15:clr>
            <a:srgbClr val="F26B43"/>
          </p15:clr>
        </p15:guide>
        <p15:guide id="7" pos="720">
          <p15:clr>
            <a:srgbClr val="F26B43"/>
          </p15:clr>
        </p15:guide>
        <p15:guide id="8" pos="696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12.jpe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13.jpe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 /><Relationship Id="rId2" Type="http://schemas.openxmlformats.org/officeDocument/2006/relationships/diagramData" Target="../diagrams/data3.xml" /><Relationship Id="rId1" Type="http://schemas.openxmlformats.org/officeDocument/2006/relationships/slideLayout" Target="../slideLayouts/slideLayout2.xml" /><Relationship Id="rId6" Type="http://schemas.microsoft.com/office/2007/relationships/diagramDrawing" Target="../diagrams/drawing3.xml" /><Relationship Id="rId5" Type="http://schemas.openxmlformats.org/officeDocument/2006/relationships/diagramColors" Target="../diagrams/colors3.xml" /><Relationship Id="rId4" Type="http://schemas.openxmlformats.org/officeDocument/2006/relationships/diagramQuickStyle" Target="../diagrams/quickStyle3.xml" /></Relationships>
</file>

<file path=ppt/slides/_rels/slide2.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4.jpeg" /><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 /><Relationship Id="rId2" Type="http://schemas.openxmlformats.org/officeDocument/2006/relationships/diagramData" Target="../diagrams/data1.xml" /><Relationship Id="rId1" Type="http://schemas.openxmlformats.org/officeDocument/2006/relationships/slideLayout" Target="../slideLayouts/slideLayout2.xml" /><Relationship Id="rId6" Type="http://schemas.microsoft.com/office/2007/relationships/diagramDrawing" Target="../diagrams/drawing1.xml" /><Relationship Id="rId5" Type="http://schemas.openxmlformats.org/officeDocument/2006/relationships/diagramColors" Target="../diagrams/colors1.xml" /><Relationship Id="rId4" Type="http://schemas.openxmlformats.org/officeDocument/2006/relationships/diagramQuickStyle" Target="../diagrams/quickStyle1.xml" /></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 /><Relationship Id="rId2" Type="http://schemas.openxmlformats.org/officeDocument/2006/relationships/diagramData" Target="../diagrams/data2.xml" /><Relationship Id="rId1" Type="http://schemas.openxmlformats.org/officeDocument/2006/relationships/slideLayout" Target="../slideLayouts/slideLayout2.xml" /><Relationship Id="rId6" Type="http://schemas.microsoft.com/office/2007/relationships/diagramDrawing" Target="../diagrams/drawing2.xml" /><Relationship Id="rId5" Type="http://schemas.openxmlformats.org/officeDocument/2006/relationships/diagramColors" Target="../diagrams/colors2.xml" /><Relationship Id="rId4" Type="http://schemas.openxmlformats.org/officeDocument/2006/relationships/diagramQuickStyle" Target="../diagrams/quickStyle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11.jpe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C88933B-CFB2-4662-9CA9-2C1E08385B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909EEE1-52DB-4A86-AFCE-CCE9041848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2"/>
            <a:ext cx="12192000" cy="68573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4681418" y="-1213699"/>
            <a:ext cx="6935872" cy="3922755"/>
          </a:xfrm>
        </p:spPr>
        <p:txBody>
          <a:bodyPr>
            <a:normAutofit/>
          </a:bodyPr>
          <a:lstStyle/>
          <a:p>
            <a:pPr algn="r"/>
            <a:r>
              <a:rPr lang="en-US" dirty="0"/>
              <a:t>HYDROTHONE PROJECT</a:t>
            </a:r>
          </a:p>
        </p:txBody>
      </p:sp>
      <p:sp>
        <p:nvSpPr>
          <p:cNvPr id="3" name="SubTitle"/>
          <p:cNvSpPr>
            <a:spLocks noGrp="1"/>
          </p:cNvSpPr>
          <p:nvPr>
            <p:ph type="subTitle" idx="1"/>
          </p:nvPr>
        </p:nvSpPr>
        <p:spPr>
          <a:xfrm>
            <a:off x="5070378" y="3145332"/>
            <a:ext cx="6157951" cy="943386"/>
          </a:xfrm>
        </p:spPr>
        <p:txBody>
          <a:bodyPr>
            <a:normAutofit/>
          </a:bodyPr>
          <a:lstStyle/>
          <a:p>
            <a:pPr algn="r">
              <a:lnSpc>
                <a:spcPct val="110000"/>
              </a:lnSpc>
            </a:pPr>
            <a:r>
              <a:rPr lang="en-US" sz="1100" dirty="0"/>
              <a:t>SEWAGE-MIXED DRINKING WATER
__</a:t>
            </a:r>
            <a:r>
              <a:rPr lang="en-US" sz="1100"/>
              <a:t>north madras (</a:t>
            </a:r>
            <a:r>
              <a:rPr lang="en-US" sz="1100" dirty="0"/>
              <a:t>chennai)
</a:t>
            </a:r>
          </a:p>
        </p:txBody>
      </p:sp>
      <p:pic>
        <p:nvPicPr>
          <p:cNvPr id="4" name="Picture 3">
            <a:extLst>
              <a:ext uri="{FF2B5EF4-FFF2-40B4-BE49-F238E27FC236}">
                <a16:creationId xmlns:a16="http://schemas.microsoft.com/office/drawing/2014/main" id="{20CB82A5-D615-A1FA-A7BE-6B901E89760C}"/>
              </a:ext>
            </a:extLst>
          </p:cNvPr>
          <p:cNvPicPr>
            <a:picLocks noChangeAspect="1"/>
          </p:cNvPicPr>
          <p:nvPr/>
        </p:nvPicPr>
        <p:blipFill rotWithShape="1">
          <a:blip r:embed="rId2"/>
          <a:srcRect l="53170" r="4" b="4"/>
          <a:stretch/>
        </p:blipFill>
        <p:spPr>
          <a:xfrm>
            <a:off x="-2573" y="10"/>
            <a:ext cx="4811317" cy="6857988"/>
          </a:xfrm>
          <a:custGeom>
            <a:avLst/>
            <a:gdLst/>
            <a:ahLst/>
            <a:cxnLst/>
            <a:rect l="l" t="t" r="r" b="b"/>
            <a:pathLst>
              <a:path w="4811317" h="6857998">
                <a:moveTo>
                  <a:pt x="0" y="0"/>
                </a:moveTo>
                <a:lnTo>
                  <a:pt x="4811317" y="0"/>
                </a:lnTo>
                <a:lnTo>
                  <a:pt x="2712446" y="6857998"/>
                </a:lnTo>
                <a:lnTo>
                  <a:pt x="0" y="6857998"/>
                </a:lnTo>
                <a:close/>
              </a:path>
            </a:pathLst>
          </a:custGeom>
        </p:spPr>
      </p:pic>
      <p:cxnSp>
        <p:nvCxnSpPr>
          <p:cNvPr id="14" name="Straight Connector 13">
            <a:extLst>
              <a:ext uri="{FF2B5EF4-FFF2-40B4-BE49-F238E27FC236}">
                <a16:creationId xmlns:a16="http://schemas.microsoft.com/office/drawing/2014/main" id="{326FE4BA-3BD1-4AB3-A3EB-39FF16D964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418764" y="0"/>
            <a:ext cx="815637" cy="6857348"/>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CBD85EF3-E980-4EF9-BF91-C0540D302A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a:endCxn id="15" idx="2"/>
          </p:cNvCxnSpPr>
          <p:nvPr>
            <p:extLst>
              <p:ext uri="{386F3935-93C4-4BCD-93E2-E3B085C9AB24}">
                <p16:designElem xmlns:p16="http://schemas.microsoft.com/office/powerpoint/2015/main" val="1"/>
              </p:ext>
            </p:extLst>
          </p:nvPr>
        </p:nvCxnSpPr>
        <p:spPr>
          <a:xfrm>
            <a:off x="0" y="5468380"/>
            <a:ext cx="6096000" cy="1389619"/>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4638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1775E6C-9FE7-4AE4-ABE7-2568D95DEA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23">
            <a:extLst>
              <a:ext uri="{FF2B5EF4-FFF2-40B4-BE49-F238E27FC236}">
                <a16:creationId xmlns:a16="http://schemas.microsoft.com/office/drawing/2014/main" id="{8CECB99A-E2AB-482F-A307-4879553101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50"/>
            <a:ext cx="5676966" cy="6869953"/>
          </a:xfrm>
          <a:custGeom>
            <a:avLst/>
            <a:gdLst>
              <a:gd name="connsiteX0" fmla="*/ 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0 w 5803153"/>
              <a:gd name="connsiteY4" fmla="*/ 0 h 6857998"/>
              <a:gd name="connsiteX0" fmla="*/ 101600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1016000 w 5803153"/>
              <a:gd name="connsiteY4" fmla="*/ 0 h 6857998"/>
              <a:gd name="connsiteX0" fmla="*/ 1338729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338729 w 6125882"/>
              <a:gd name="connsiteY4" fmla="*/ 0 h 6857998"/>
              <a:gd name="connsiteX0" fmla="*/ 1697317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697317 w 6125882"/>
              <a:gd name="connsiteY4" fmla="*/ 0 h 6857998"/>
              <a:gd name="connsiteX0" fmla="*/ 2702091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2702091 w 6125882"/>
              <a:gd name="connsiteY4" fmla="*/ 0 h 6857998"/>
              <a:gd name="connsiteX0" fmla="*/ 1215089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215089 w 6125882"/>
              <a:gd name="connsiteY4" fmla="*/ 0 h 6857998"/>
              <a:gd name="connsiteX0" fmla="*/ 1222204 w 6132997"/>
              <a:gd name="connsiteY0" fmla="*/ 0 h 6881904"/>
              <a:gd name="connsiteX1" fmla="*/ 6132997 w 6132997"/>
              <a:gd name="connsiteY1" fmla="*/ 0 h 6881904"/>
              <a:gd name="connsiteX2" fmla="*/ 6132997 w 6132997"/>
              <a:gd name="connsiteY2" fmla="*/ 6857998 h 6881904"/>
              <a:gd name="connsiteX3" fmla="*/ 0 w 6132997"/>
              <a:gd name="connsiteY3" fmla="*/ 6881904 h 6881904"/>
              <a:gd name="connsiteX4" fmla="*/ 1222204 w 6132997"/>
              <a:gd name="connsiteY4" fmla="*/ 0 h 6881904"/>
              <a:gd name="connsiteX0" fmla="*/ 1348644 w 6132997"/>
              <a:gd name="connsiteY0" fmla="*/ 0 h 6893857"/>
              <a:gd name="connsiteX1" fmla="*/ 6132997 w 6132997"/>
              <a:gd name="connsiteY1" fmla="*/ 11953 h 6893857"/>
              <a:gd name="connsiteX2" fmla="*/ 6132997 w 6132997"/>
              <a:gd name="connsiteY2" fmla="*/ 6869951 h 6893857"/>
              <a:gd name="connsiteX3" fmla="*/ 0 w 6132997"/>
              <a:gd name="connsiteY3" fmla="*/ 6893857 h 6893857"/>
              <a:gd name="connsiteX4" fmla="*/ 1348644 w 6132997"/>
              <a:gd name="connsiteY4" fmla="*/ 0 h 6893857"/>
              <a:gd name="connsiteX0" fmla="*/ 1457021 w 6132997"/>
              <a:gd name="connsiteY0" fmla="*/ 0 h 6893857"/>
              <a:gd name="connsiteX1" fmla="*/ 6132997 w 6132997"/>
              <a:gd name="connsiteY1" fmla="*/ 11953 h 6893857"/>
              <a:gd name="connsiteX2" fmla="*/ 6132997 w 6132997"/>
              <a:gd name="connsiteY2" fmla="*/ 6869951 h 6893857"/>
              <a:gd name="connsiteX3" fmla="*/ 0 w 6132997"/>
              <a:gd name="connsiteY3" fmla="*/ 6893857 h 6893857"/>
              <a:gd name="connsiteX4" fmla="*/ 1457021 w 6132997"/>
              <a:gd name="connsiteY4" fmla="*/ 0 h 6893857"/>
              <a:gd name="connsiteX0" fmla="*/ 1754909 w 6430885"/>
              <a:gd name="connsiteY0" fmla="*/ 0 h 6869951"/>
              <a:gd name="connsiteX1" fmla="*/ 6430885 w 6430885"/>
              <a:gd name="connsiteY1" fmla="*/ 11953 h 6869951"/>
              <a:gd name="connsiteX2" fmla="*/ 6430885 w 6430885"/>
              <a:gd name="connsiteY2" fmla="*/ 6869951 h 6869951"/>
              <a:gd name="connsiteX3" fmla="*/ 0 w 6430885"/>
              <a:gd name="connsiteY3" fmla="*/ 6869951 h 6869951"/>
              <a:gd name="connsiteX4" fmla="*/ 1754909 w 6430885"/>
              <a:gd name="connsiteY4" fmla="*/ 0 h 68699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30885" h="6869951">
                <a:moveTo>
                  <a:pt x="1754909" y="0"/>
                </a:moveTo>
                <a:lnTo>
                  <a:pt x="6430885" y="11953"/>
                </a:lnTo>
                <a:lnTo>
                  <a:pt x="6430885" y="6869951"/>
                </a:lnTo>
                <a:lnTo>
                  <a:pt x="0" y="6869951"/>
                </a:lnTo>
                <a:lnTo>
                  <a:pt x="1754909"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cNvSpPr>
            <a:spLocks noGrp="1"/>
          </p:cNvSpPr>
          <p:nvPr>
            <p:ph type="ctrTitle"/>
          </p:nvPr>
        </p:nvSpPr>
        <p:spPr>
          <a:xfrm>
            <a:off x="883920" y="800849"/>
            <a:ext cx="4065767" cy="3510553"/>
          </a:xfrm>
        </p:spPr>
        <p:txBody>
          <a:bodyPr anchor="t">
            <a:normAutofit/>
          </a:bodyPr>
          <a:lstStyle/>
          <a:p>
            <a:endParaRPr/>
          </a:p>
        </p:txBody>
      </p:sp>
      <p:pic>
        <p:nvPicPr>
          <p:cNvPr id="4" name="Picture 4">
            <a:extLst>
              <a:ext uri="{FF2B5EF4-FFF2-40B4-BE49-F238E27FC236}">
                <a16:creationId xmlns:a16="http://schemas.microsoft.com/office/drawing/2014/main" id="{ECA76C4E-32A4-2E4D-9D9C-C96EF22B325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53143" y="435430"/>
            <a:ext cx="11006667" cy="5938760"/>
          </a:xfrm>
        </p:spPr>
      </p:pic>
      <p:cxnSp>
        <p:nvCxnSpPr>
          <p:cNvPr id="13" name="Straight Connector 12">
            <a:extLst>
              <a:ext uri="{FF2B5EF4-FFF2-40B4-BE49-F238E27FC236}">
                <a16:creationId xmlns:a16="http://schemas.microsoft.com/office/drawing/2014/main" id="{E8A66062-E0FE-4EE7-9840-EC05B87ACF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1" y="4541520"/>
            <a:ext cx="5895754" cy="2310504"/>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3B4C179-2540-4304-9C9C-2AAAA53EFD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1" y="2988236"/>
            <a:ext cx="2418079" cy="3887694"/>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5569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1775E6C-9FE7-4AE4-ABE7-2568D95DEA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23">
            <a:extLst>
              <a:ext uri="{FF2B5EF4-FFF2-40B4-BE49-F238E27FC236}">
                <a16:creationId xmlns:a16="http://schemas.microsoft.com/office/drawing/2014/main" id="{8CECB99A-E2AB-482F-A307-4879553101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50"/>
            <a:ext cx="5676966" cy="6869953"/>
          </a:xfrm>
          <a:custGeom>
            <a:avLst/>
            <a:gdLst>
              <a:gd name="connsiteX0" fmla="*/ 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0 w 5803153"/>
              <a:gd name="connsiteY4" fmla="*/ 0 h 6857998"/>
              <a:gd name="connsiteX0" fmla="*/ 101600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1016000 w 5803153"/>
              <a:gd name="connsiteY4" fmla="*/ 0 h 6857998"/>
              <a:gd name="connsiteX0" fmla="*/ 1338729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338729 w 6125882"/>
              <a:gd name="connsiteY4" fmla="*/ 0 h 6857998"/>
              <a:gd name="connsiteX0" fmla="*/ 1697317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697317 w 6125882"/>
              <a:gd name="connsiteY4" fmla="*/ 0 h 6857998"/>
              <a:gd name="connsiteX0" fmla="*/ 2702091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2702091 w 6125882"/>
              <a:gd name="connsiteY4" fmla="*/ 0 h 6857998"/>
              <a:gd name="connsiteX0" fmla="*/ 1215089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215089 w 6125882"/>
              <a:gd name="connsiteY4" fmla="*/ 0 h 6857998"/>
              <a:gd name="connsiteX0" fmla="*/ 1222204 w 6132997"/>
              <a:gd name="connsiteY0" fmla="*/ 0 h 6881904"/>
              <a:gd name="connsiteX1" fmla="*/ 6132997 w 6132997"/>
              <a:gd name="connsiteY1" fmla="*/ 0 h 6881904"/>
              <a:gd name="connsiteX2" fmla="*/ 6132997 w 6132997"/>
              <a:gd name="connsiteY2" fmla="*/ 6857998 h 6881904"/>
              <a:gd name="connsiteX3" fmla="*/ 0 w 6132997"/>
              <a:gd name="connsiteY3" fmla="*/ 6881904 h 6881904"/>
              <a:gd name="connsiteX4" fmla="*/ 1222204 w 6132997"/>
              <a:gd name="connsiteY4" fmla="*/ 0 h 6881904"/>
              <a:gd name="connsiteX0" fmla="*/ 1348644 w 6132997"/>
              <a:gd name="connsiteY0" fmla="*/ 0 h 6893857"/>
              <a:gd name="connsiteX1" fmla="*/ 6132997 w 6132997"/>
              <a:gd name="connsiteY1" fmla="*/ 11953 h 6893857"/>
              <a:gd name="connsiteX2" fmla="*/ 6132997 w 6132997"/>
              <a:gd name="connsiteY2" fmla="*/ 6869951 h 6893857"/>
              <a:gd name="connsiteX3" fmla="*/ 0 w 6132997"/>
              <a:gd name="connsiteY3" fmla="*/ 6893857 h 6893857"/>
              <a:gd name="connsiteX4" fmla="*/ 1348644 w 6132997"/>
              <a:gd name="connsiteY4" fmla="*/ 0 h 6893857"/>
              <a:gd name="connsiteX0" fmla="*/ 1457021 w 6132997"/>
              <a:gd name="connsiteY0" fmla="*/ 0 h 6893857"/>
              <a:gd name="connsiteX1" fmla="*/ 6132997 w 6132997"/>
              <a:gd name="connsiteY1" fmla="*/ 11953 h 6893857"/>
              <a:gd name="connsiteX2" fmla="*/ 6132997 w 6132997"/>
              <a:gd name="connsiteY2" fmla="*/ 6869951 h 6893857"/>
              <a:gd name="connsiteX3" fmla="*/ 0 w 6132997"/>
              <a:gd name="connsiteY3" fmla="*/ 6893857 h 6893857"/>
              <a:gd name="connsiteX4" fmla="*/ 1457021 w 6132997"/>
              <a:gd name="connsiteY4" fmla="*/ 0 h 6893857"/>
              <a:gd name="connsiteX0" fmla="*/ 1754909 w 6430885"/>
              <a:gd name="connsiteY0" fmla="*/ 0 h 6869951"/>
              <a:gd name="connsiteX1" fmla="*/ 6430885 w 6430885"/>
              <a:gd name="connsiteY1" fmla="*/ 11953 h 6869951"/>
              <a:gd name="connsiteX2" fmla="*/ 6430885 w 6430885"/>
              <a:gd name="connsiteY2" fmla="*/ 6869951 h 6869951"/>
              <a:gd name="connsiteX3" fmla="*/ 0 w 6430885"/>
              <a:gd name="connsiteY3" fmla="*/ 6869951 h 6869951"/>
              <a:gd name="connsiteX4" fmla="*/ 1754909 w 6430885"/>
              <a:gd name="connsiteY4" fmla="*/ 0 h 68699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30885" h="6869951">
                <a:moveTo>
                  <a:pt x="1754909" y="0"/>
                </a:moveTo>
                <a:lnTo>
                  <a:pt x="6430885" y="11953"/>
                </a:lnTo>
                <a:lnTo>
                  <a:pt x="6430885" y="6869951"/>
                </a:lnTo>
                <a:lnTo>
                  <a:pt x="0" y="6869951"/>
                </a:lnTo>
                <a:lnTo>
                  <a:pt x="1754909"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cNvSpPr>
            <a:spLocks noGrp="1"/>
          </p:cNvSpPr>
          <p:nvPr>
            <p:ph type="ctrTitle"/>
          </p:nvPr>
        </p:nvSpPr>
        <p:spPr>
          <a:xfrm>
            <a:off x="883920" y="800849"/>
            <a:ext cx="4065767" cy="3510553"/>
          </a:xfrm>
        </p:spPr>
        <p:txBody>
          <a:bodyPr anchor="t">
            <a:normAutofit/>
          </a:bodyPr>
          <a:lstStyle/>
          <a:p>
            <a:endParaRPr/>
          </a:p>
        </p:txBody>
      </p:sp>
      <p:pic>
        <p:nvPicPr>
          <p:cNvPr id="4" name="Picture 4">
            <a:extLst>
              <a:ext uri="{FF2B5EF4-FFF2-40B4-BE49-F238E27FC236}">
                <a16:creationId xmlns:a16="http://schemas.microsoft.com/office/drawing/2014/main" id="{D20807C6-396D-2844-8717-E7ECDBB76A8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3811" y="278190"/>
            <a:ext cx="10869990" cy="6386286"/>
          </a:xfrm>
        </p:spPr>
      </p:pic>
      <p:cxnSp>
        <p:nvCxnSpPr>
          <p:cNvPr id="13" name="Straight Connector 12">
            <a:extLst>
              <a:ext uri="{FF2B5EF4-FFF2-40B4-BE49-F238E27FC236}">
                <a16:creationId xmlns:a16="http://schemas.microsoft.com/office/drawing/2014/main" id="{E8A66062-E0FE-4EE7-9840-EC05B87ACF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1" y="4541520"/>
            <a:ext cx="5895754" cy="2310504"/>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3B4C179-2540-4304-9C9C-2AAAA53EFD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1" y="2988236"/>
            <a:ext cx="2418079" cy="3887694"/>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7225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1775E6C-9FE7-4AE4-ABE7-2568D95DEA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23">
            <a:extLst>
              <a:ext uri="{FF2B5EF4-FFF2-40B4-BE49-F238E27FC236}">
                <a16:creationId xmlns:a16="http://schemas.microsoft.com/office/drawing/2014/main" id="{8CECB99A-E2AB-482F-A307-4879553101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50"/>
            <a:ext cx="5676966" cy="6869953"/>
          </a:xfrm>
          <a:custGeom>
            <a:avLst/>
            <a:gdLst>
              <a:gd name="connsiteX0" fmla="*/ 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0 w 5803153"/>
              <a:gd name="connsiteY4" fmla="*/ 0 h 6857998"/>
              <a:gd name="connsiteX0" fmla="*/ 101600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1016000 w 5803153"/>
              <a:gd name="connsiteY4" fmla="*/ 0 h 6857998"/>
              <a:gd name="connsiteX0" fmla="*/ 1338729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338729 w 6125882"/>
              <a:gd name="connsiteY4" fmla="*/ 0 h 6857998"/>
              <a:gd name="connsiteX0" fmla="*/ 1697317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697317 w 6125882"/>
              <a:gd name="connsiteY4" fmla="*/ 0 h 6857998"/>
              <a:gd name="connsiteX0" fmla="*/ 2702091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2702091 w 6125882"/>
              <a:gd name="connsiteY4" fmla="*/ 0 h 6857998"/>
              <a:gd name="connsiteX0" fmla="*/ 1215089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215089 w 6125882"/>
              <a:gd name="connsiteY4" fmla="*/ 0 h 6857998"/>
              <a:gd name="connsiteX0" fmla="*/ 1222204 w 6132997"/>
              <a:gd name="connsiteY0" fmla="*/ 0 h 6881904"/>
              <a:gd name="connsiteX1" fmla="*/ 6132997 w 6132997"/>
              <a:gd name="connsiteY1" fmla="*/ 0 h 6881904"/>
              <a:gd name="connsiteX2" fmla="*/ 6132997 w 6132997"/>
              <a:gd name="connsiteY2" fmla="*/ 6857998 h 6881904"/>
              <a:gd name="connsiteX3" fmla="*/ 0 w 6132997"/>
              <a:gd name="connsiteY3" fmla="*/ 6881904 h 6881904"/>
              <a:gd name="connsiteX4" fmla="*/ 1222204 w 6132997"/>
              <a:gd name="connsiteY4" fmla="*/ 0 h 6881904"/>
              <a:gd name="connsiteX0" fmla="*/ 1348644 w 6132997"/>
              <a:gd name="connsiteY0" fmla="*/ 0 h 6893857"/>
              <a:gd name="connsiteX1" fmla="*/ 6132997 w 6132997"/>
              <a:gd name="connsiteY1" fmla="*/ 11953 h 6893857"/>
              <a:gd name="connsiteX2" fmla="*/ 6132997 w 6132997"/>
              <a:gd name="connsiteY2" fmla="*/ 6869951 h 6893857"/>
              <a:gd name="connsiteX3" fmla="*/ 0 w 6132997"/>
              <a:gd name="connsiteY3" fmla="*/ 6893857 h 6893857"/>
              <a:gd name="connsiteX4" fmla="*/ 1348644 w 6132997"/>
              <a:gd name="connsiteY4" fmla="*/ 0 h 6893857"/>
              <a:gd name="connsiteX0" fmla="*/ 1457021 w 6132997"/>
              <a:gd name="connsiteY0" fmla="*/ 0 h 6893857"/>
              <a:gd name="connsiteX1" fmla="*/ 6132997 w 6132997"/>
              <a:gd name="connsiteY1" fmla="*/ 11953 h 6893857"/>
              <a:gd name="connsiteX2" fmla="*/ 6132997 w 6132997"/>
              <a:gd name="connsiteY2" fmla="*/ 6869951 h 6893857"/>
              <a:gd name="connsiteX3" fmla="*/ 0 w 6132997"/>
              <a:gd name="connsiteY3" fmla="*/ 6893857 h 6893857"/>
              <a:gd name="connsiteX4" fmla="*/ 1457021 w 6132997"/>
              <a:gd name="connsiteY4" fmla="*/ 0 h 6893857"/>
              <a:gd name="connsiteX0" fmla="*/ 1754909 w 6430885"/>
              <a:gd name="connsiteY0" fmla="*/ 0 h 6869951"/>
              <a:gd name="connsiteX1" fmla="*/ 6430885 w 6430885"/>
              <a:gd name="connsiteY1" fmla="*/ 11953 h 6869951"/>
              <a:gd name="connsiteX2" fmla="*/ 6430885 w 6430885"/>
              <a:gd name="connsiteY2" fmla="*/ 6869951 h 6869951"/>
              <a:gd name="connsiteX3" fmla="*/ 0 w 6430885"/>
              <a:gd name="connsiteY3" fmla="*/ 6869951 h 6869951"/>
              <a:gd name="connsiteX4" fmla="*/ 1754909 w 6430885"/>
              <a:gd name="connsiteY4" fmla="*/ 0 h 68699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30885" h="6869951">
                <a:moveTo>
                  <a:pt x="1754909" y="0"/>
                </a:moveTo>
                <a:lnTo>
                  <a:pt x="6430885" y="11953"/>
                </a:lnTo>
                <a:lnTo>
                  <a:pt x="6430885" y="6869951"/>
                </a:lnTo>
                <a:lnTo>
                  <a:pt x="0" y="6869951"/>
                </a:lnTo>
                <a:lnTo>
                  <a:pt x="1754909"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cNvSpPr>
            <a:spLocks noGrp="1"/>
          </p:cNvSpPr>
          <p:nvPr>
            <p:ph type="ctrTitle"/>
          </p:nvPr>
        </p:nvSpPr>
        <p:spPr>
          <a:xfrm>
            <a:off x="883920" y="800849"/>
            <a:ext cx="4065767" cy="3510553"/>
          </a:xfrm>
        </p:spPr>
        <p:txBody>
          <a:bodyPr anchor="t">
            <a:normAutofit/>
          </a:bodyPr>
          <a:lstStyle/>
          <a:p>
            <a:r>
              <a:rPr lang="en-US" dirty="0"/>
              <a:t>PROCESS HOW WE DONE THIS PROJECT</a:t>
            </a:r>
          </a:p>
        </p:txBody>
      </p:sp>
      <p:sp>
        <p:nvSpPr>
          <p:cNvPr id="3" name="Content Placeholder"/>
          <p:cNvSpPr>
            <a:spLocks noGrp="1"/>
          </p:cNvSpPr>
          <p:nvPr>
            <p:ph idx="1"/>
          </p:nvPr>
        </p:nvSpPr>
        <p:spPr>
          <a:xfrm>
            <a:off x="5895753" y="533400"/>
            <a:ext cx="5458046" cy="5791200"/>
          </a:xfrm>
        </p:spPr>
        <p:txBody>
          <a:bodyPr anchor="ctr">
            <a:normAutofit/>
          </a:bodyPr>
          <a:lstStyle/>
          <a:p>
            <a:pPr lvl="0"/>
            <a:r>
              <a:rPr lang="en-US" dirty="0"/>
              <a:t>1st-we </a:t>
            </a:r>
            <a:r>
              <a:rPr lang="en-US"/>
              <a:t>sence defaults by using sensors </a:t>
            </a:r>
            <a:r>
              <a:rPr lang="en-US" dirty="0"/>
              <a:t>then</a:t>
            </a:r>
          </a:p>
          <a:p>
            <a:pPr lvl="0"/>
            <a:r>
              <a:rPr lang="en-US" dirty="0"/>
              <a:t>We </a:t>
            </a:r>
            <a:r>
              <a:rPr lang="en-US"/>
              <a:t>replace damaged pipes into new pipes. </a:t>
            </a:r>
            <a:r>
              <a:rPr lang="en-US" dirty="0"/>
              <a:t>M</a:t>
            </a:r>
            <a:r>
              <a:rPr lang="en-US"/>
              <a:t>aybe </a:t>
            </a:r>
            <a:r>
              <a:rPr lang="en-US" dirty="0"/>
              <a:t>because of heat and pressure pipe will </a:t>
            </a:r>
            <a:r>
              <a:rPr lang="en-US"/>
              <a:t>broke so, </a:t>
            </a:r>
            <a:r>
              <a:rPr lang="en-US" dirty="0"/>
              <a:t>we replace all the pipes slowly and put MICROROBOTS to sence </a:t>
            </a:r>
            <a:r>
              <a:rPr lang="en-US"/>
              <a:t>the upcoming defaults and </a:t>
            </a:r>
            <a:r>
              <a:rPr lang="en-US" dirty="0"/>
              <a:t>also at first to sence </a:t>
            </a:r>
            <a:r>
              <a:rPr lang="en-US"/>
              <a:t>the defaults  of pipes.</a:t>
            </a:r>
            <a:endParaRPr lang="en-US" dirty="0"/>
          </a:p>
          <a:p>
            <a:pPr lvl="0"/>
            <a:r>
              <a:rPr lang="en-US" dirty="0"/>
              <a:t>And </a:t>
            </a:r>
            <a:r>
              <a:rPr lang="en-US"/>
              <a:t>at the same </a:t>
            </a:r>
            <a:r>
              <a:rPr lang="en-US" dirty="0"/>
              <a:t>time we collect all  the dirty water in a </a:t>
            </a:r>
            <a:r>
              <a:rPr lang="en-US"/>
              <a:t>tank and through  </a:t>
            </a:r>
            <a:r>
              <a:rPr lang="en-US" dirty="0"/>
              <a:t>connecting different pipeline at same time and clean it with water </a:t>
            </a:r>
            <a:r>
              <a:rPr lang="en-US"/>
              <a:t>treatment process.</a:t>
            </a:r>
            <a:endParaRPr lang="en-US" dirty="0"/>
          </a:p>
          <a:p>
            <a:pPr lvl="1"/>
            <a:r>
              <a:rPr lang="en-US"/>
              <a:t> Hence the water </a:t>
            </a:r>
            <a:r>
              <a:rPr lang="en-US" dirty="0"/>
              <a:t>is saved </a:t>
            </a:r>
            <a:r>
              <a:rPr lang="en-US"/>
              <a:t>from wasting.</a:t>
            </a:r>
            <a:endParaRPr lang="en-US" dirty="0"/>
          </a:p>
        </p:txBody>
      </p:sp>
      <p:cxnSp>
        <p:nvCxnSpPr>
          <p:cNvPr id="13" name="Straight Connector 12">
            <a:extLst>
              <a:ext uri="{FF2B5EF4-FFF2-40B4-BE49-F238E27FC236}">
                <a16:creationId xmlns:a16="http://schemas.microsoft.com/office/drawing/2014/main" id="{E8A66062-E0FE-4EE7-9840-EC05B87ACF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1" y="4541520"/>
            <a:ext cx="5895754" cy="2310504"/>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3B4C179-2540-4304-9C9C-2AAAA53EFD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1" y="2988236"/>
            <a:ext cx="2418079" cy="3887694"/>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0426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5A5BB70-1673-4097-A7F8-BCF5F4F19B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23">
            <a:extLst>
              <a:ext uri="{FF2B5EF4-FFF2-40B4-BE49-F238E27FC236}">
                <a16:creationId xmlns:a16="http://schemas.microsoft.com/office/drawing/2014/main" id="{7AA72C55-67D2-47FE-9C0B-01A954C8BF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0"/>
            <a:ext cx="4307196" cy="6857998"/>
          </a:xfrm>
          <a:custGeom>
            <a:avLst/>
            <a:gdLst>
              <a:gd name="connsiteX0" fmla="*/ 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0 w 5803153"/>
              <a:gd name="connsiteY4" fmla="*/ 0 h 6857998"/>
              <a:gd name="connsiteX0" fmla="*/ 101600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1016000 w 5803153"/>
              <a:gd name="connsiteY4" fmla="*/ 0 h 6857998"/>
              <a:gd name="connsiteX0" fmla="*/ 1338729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338729 w 6125882"/>
              <a:gd name="connsiteY4" fmla="*/ 0 h 6857998"/>
              <a:gd name="connsiteX0" fmla="*/ 1697317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697317 w 6125882"/>
              <a:gd name="connsiteY4" fmla="*/ 0 h 6857998"/>
              <a:gd name="connsiteX0" fmla="*/ 2702091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2702091 w 6125882"/>
              <a:gd name="connsiteY4" fmla="*/ 0 h 6857998"/>
              <a:gd name="connsiteX0" fmla="*/ 2320626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2320626 w 6125882"/>
              <a:gd name="connsiteY4" fmla="*/ 0 h 6857998"/>
              <a:gd name="connsiteX0" fmla="*/ 2034528 w 5839784"/>
              <a:gd name="connsiteY0" fmla="*/ 0 h 6857998"/>
              <a:gd name="connsiteX1" fmla="*/ 5839784 w 5839784"/>
              <a:gd name="connsiteY1" fmla="*/ 0 h 6857998"/>
              <a:gd name="connsiteX2" fmla="*/ 5839784 w 5839784"/>
              <a:gd name="connsiteY2" fmla="*/ 6857998 h 6857998"/>
              <a:gd name="connsiteX3" fmla="*/ 0 w 5839784"/>
              <a:gd name="connsiteY3" fmla="*/ 6856093 h 6857998"/>
              <a:gd name="connsiteX4" fmla="*/ 2034528 w 5839784"/>
              <a:gd name="connsiteY4" fmla="*/ 0 h 68579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39784" h="6857998">
                <a:moveTo>
                  <a:pt x="2034528" y="0"/>
                </a:moveTo>
                <a:lnTo>
                  <a:pt x="5839784" y="0"/>
                </a:lnTo>
                <a:lnTo>
                  <a:pt x="5839784" y="6857998"/>
                </a:lnTo>
                <a:lnTo>
                  <a:pt x="0" y="6856093"/>
                </a:lnTo>
                <a:lnTo>
                  <a:pt x="2034528"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cNvSpPr>
            <a:spLocks noGrp="1"/>
          </p:cNvSpPr>
          <p:nvPr>
            <p:ph type="ctrTitle"/>
          </p:nvPr>
        </p:nvSpPr>
        <p:spPr>
          <a:xfrm>
            <a:off x="668907" y="657223"/>
            <a:ext cx="3370903" cy="2596396"/>
          </a:xfrm>
        </p:spPr>
        <p:txBody>
          <a:bodyPr anchor="t">
            <a:normAutofit/>
          </a:bodyPr>
          <a:lstStyle/>
          <a:p>
            <a:r>
              <a:rPr lang="en-US" sz="3600"/>
              <a:t>DONE BY</a:t>
            </a:r>
          </a:p>
        </p:txBody>
      </p:sp>
      <p:cxnSp>
        <p:nvCxnSpPr>
          <p:cNvPr id="14" name="Straight Connector 13">
            <a:extLst>
              <a:ext uri="{FF2B5EF4-FFF2-40B4-BE49-F238E27FC236}">
                <a16:creationId xmlns:a16="http://schemas.microsoft.com/office/drawing/2014/main" id="{CED23ACC-C318-4DEB-B776-570408C7FBA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20896" y="4496637"/>
            <a:ext cx="3764149" cy="2361363"/>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C5D9BE15-6B66-4F4C-B41A-B2A4C304902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884066"/>
            <a:ext cx="3140110" cy="4973934"/>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graphicFrame>
        <p:nvGraphicFramePr>
          <p:cNvPr id="6" name="Content Placeholder">
            <a:extLst>
              <a:ext uri="{FF2B5EF4-FFF2-40B4-BE49-F238E27FC236}">
                <a16:creationId xmlns:a16="http://schemas.microsoft.com/office/drawing/2014/main" id="{01D5D720-9C9B-CBB2-C630-BC20568B1BFB}"/>
              </a:ext>
            </a:extLst>
          </p:cNvPr>
          <p:cNvGraphicFramePr>
            <a:graphicFrameLocks noGrp="1"/>
          </p:cNvGraphicFramePr>
          <p:nvPr>
            <p:ph idx="1"/>
            <p:extLst>
              <p:ext uri="{D42A27DB-BD31-4B8C-83A1-F6EECF244321}">
                <p14:modId xmlns:p14="http://schemas.microsoft.com/office/powerpoint/2010/main" val="1590605389"/>
              </p:ext>
            </p:extLst>
          </p:nvPr>
        </p:nvGraphicFramePr>
        <p:xfrm>
          <a:off x="4039810" y="657225"/>
          <a:ext cx="7703263" cy="58742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45587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6309531-94CD-4CF6-AACE-80EC085E0F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102445" y="124518"/>
            <a:ext cx="6238688" cy="1382233"/>
          </a:xfrm>
        </p:spPr>
        <p:txBody>
          <a:bodyPr>
            <a:normAutofit/>
          </a:bodyPr>
          <a:lstStyle/>
          <a:p>
            <a:r>
              <a:rPr lang="en-US" b="1" dirty="0"/>
              <a:t>PROBLEM</a:t>
            </a:r>
          </a:p>
        </p:txBody>
      </p:sp>
      <p:pic>
        <p:nvPicPr>
          <p:cNvPr id="6" name="Picture 5" descr="Wood human figure">
            <a:extLst>
              <a:ext uri="{FF2B5EF4-FFF2-40B4-BE49-F238E27FC236}">
                <a16:creationId xmlns:a16="http://schemas.microsoft.com/office/drawing/2014/main" id="{C5B80ADF-06C0-8B53-61E5-1497FA55E1B7}"/>
              </a:ext>
            </a:extLst>
          </p:cNvPr>
          <p:cNvPicPr>
            <a:picLocks noChangeAspect="1"/>
          </p:cNvPicPr>
          <p:nvPr/>
        </p:nvPicPr>
        <p:blipFill rotWithShape="1">
          <a:blip r:embed="rId3"/>
          <a:srcRect l="621" r="51225" b="-3"/>
          <a:stretch/>
        </p:blipFill>
        <p:spPr>
          <a:xfrm>
            <a:off x="-444615" y="1487359"/>
            <a:ext cx="4966427" cy="5246123"/>
          </a:xfrm>
          <a:custGeom>
            <a:avLst/>
            <a:gdLst/>
            <a:ahLst/>
            <a:cxnLst/>
            <a:rect l="l" t="t" r="r" b="b"/>
            <a:pathLst>
              <a:path w="4966447" h="6874330">
                <a:moveTo>
                  <a:pt x="0" y="0"/>
                </a:moveTo>
                <a:lnTo>
                  <a:pt x="4966447" y="0"/>
                </a:lnTo>
                <a:lnTo>
                  <a:pt x="3355712" y="6874330"/>
                </a:lnTo>
                <a:lnTo>
                  <a:pt x="0" y="6874330"/>
                </a:lnTo>
                <a:close/>
              </a:path>
            </a:pathLst>
          </a:custGeom>
        </p:spPr>
      </p:pic>
      <p:sp>
        <p:nvSpPr>
          <p:cNvPr id="3" name="Content Placeholder"/>
          <p:cNvSpPr>
            <a:spLocks noGrp="1"/>
          </p:cNvSpPr>
          <p:nvPr>
            <p:ph idx="1"/>
          </p:nvPr>
        </p:nvSpPr>
        <p:spPr>
          <a:xfrm>
            <a:off x="4886477" y="141967"/>
            <a:ext cx="6724952" cy="6071810"/>
          </a:xfrm>
        </p:spPr>
        <p:txBody>
          <a:bodyPr vert="horz" lIns="91440" tIns="45720" rIns="91440" bIns="45720" rtlCol="0">
            <a:normAutofit/>
          </a:bodyPr>
          <a:lstStyle/>
          <a:p>
            <a:pPr marL="0" indent="0">
              <a:buNone/>
            </a:pPr>
            <a:endParaRPr lang="en-US" i="1" dirty="0"/>
          </a:p>
        </p:txBody>
      </p:sp>
      <p:cxnSp>
        <p:nvCxnSpPr>
          <p:cNvPr id="12" name="Straight Connector 11">
            <a:extLst>
              <a:ext uri="{FF2B5EF4-FFF2-40B4-BE49-F238E27FC236}">
                <a16:creationId xmlns:a16="http://schemas.microsoft.com/office/drawing/2014/main" id="{F75BF611-D2A5-4454-8C47-95B0BC4228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627455" y="-19394"/>
            <a:ext cx="806149" cy="6877392"/>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F19DECB4-3679-ED46-B774-E142C8DE29FD}"/>
              </a:ext>
            </a:extLst>
          </p:cNvPr>
          <p:cNvSpPr txBox="1"/>
          <p:nvPr/>
        </p:nvSpPr>
        <p:spPr>
          <a:xfrm>
            <a:off x="5115076" y="2514600"/>
            <a:ext cx="1828800" cy="1828800"/>
          </a:xfrm>
          <a:prstGeom prst="rect">
            <a:avLst/>
          </a:prstGeom>
          <a:noFill/>
        </p:spPr>
        <p:txBody>
          <a:bodyPr wrap="square" rtlCol="0">
            <a:spAutoFit/>
          </a:bodyPr>
          <a:lstStyle/>
          <a:p>
            <a:pPr algn="l"/>
            <a:endParaRPr lang="en-US"/>
          </a:p>
        </p:txBody>
      </p:sp>
      <p:sp>
        <p:nvSpPr>
          <p:cNvPr id="5" name="TextBox 4">
            <a:extLst>
              <a:ext uri="{FF2B5EF4-FFF2-40B4-BE49-F238E27FC236}">
                <a16:creationId xmlns:a16="http://schemas.microsoft.com/office/drawing/2014/main" id="{EE610A6B-D3E6-BD41-867C-6D0CD3C1E16D}"/>
              </a:ext>
            </a:extLst>
          </p:cNvPr>
          <p:cNvSpPr txBox="1"/>
          <p:nvPr/>
        </p:nvSpPr>
        <p:spPr>
          <a:xfrm>
            <a:off x="4737837" y="347548"/>
            <a:ext cx="7238138" cy="5909310"/>
          </a:xfrm>
          <a:prstGeom prst="rect">
            <a:avLst/>
          </a:prstGeom>
          <a:noFill/>
        </p:spPr>
        <p:txBody>
          <a:bodyPr wrap="square">
            <a:spAutoFit/>
          </a:bodyPr>
          <a:lstStyle/>
          <a:p>
            <a:r>
              <a:rPr lang="en-US"/>
              <a:t>Sewage water getting mixed with the potable drinking water has become a common concern in parts of North Chennai, making public susceptible to waterborne infections. The situation has put many residents in a tough spot, as they are now buying can water for drinking and other purposes. In a compromised situation, people belonging to lower economic groups are using the water, as they cannot afford to buy can water.During an inspection conducted by Thiru Vi Ka Nagar MLA, P Thayagam Kavi on Friday, locals put forth their water grievances and requested the legislator to prevent water contamination. "The stench filled black water cannot be used for household purposes. This is a regular scenario during summers when the pipelines go dry. We are now buying can water for washing, cooking and drinking," Shasath Begum, a resident of Masoodi Street of Thiru Vi Ka Nagar. Speaking to Deccan Chronicle, Thiru Vi Ka Nagar MLA, P Thayagam Kavi said, "Sewer blocks are being cleared now. However, we urge the metro water department to put a permanent check to the issue. We have also checked the hand pumps and learnt that they are dry"Close to 4 wards in the constituency covering Nehru Nagar, Pulianthope, and Sashtri Nagar are facing the problem during summers. The stagnant sewer gets mixed up, thus making the public prone to water borne infections.   "When the stench hits you in the face, you don't feel like taking a bath. Unable to use the contaminated water, we are spending Rs 1000 extra for potable water," said S. Easwaran, a resident of Pulianthope. Spokesperson for Chennai Metro Water said that he had directed the area engineer to look into the issue. </a:t>
            </a:r>
          </a:p>
        </p:txBody>
      </p:sp>
    </p:spTree>
    <p:extLst>
      <p:ext uri="{BB962C8B-B14F-4D97-AF65-F5344CB8AC3E}">
        <p14:creationId xmlns:p14="http://schemas.microsoft.com/office/powerpoint/2010/main" val="308805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1775E6C-9FE7-4AE4-ABE7-2568D95DEA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23">
            <a:extLst>
              <a:ext uri="{FF2B5EF4-FFF2-40B4-BE49-F238E27FC236}">
                <a16:creationId xmlns:a16="http://schemas.microsoft.com/office/drawing/2014/main" id="{8CECB99A-E2AB-482F-A307-4879553101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50"/>
            <a:ext cx="5676966" cy="6869953"/>
          </a:xfrm>
          <a:custGeom>
            <a:avLst/>
            <a:gdLst>
              <a:gd name="connsiteX0" fmla="*/ 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0 w 5803153"/>
              <a:gd name="connsiteY4" fmla="*/ 0 h 6857998"/>
              <a:gd name="connsiteX0" fmla="*/ 101600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1016000 w 5803153"/>
              <a:gd name="connsiteY4" fmla="*/ 0 h 6857998"/>
              <a:gd name="connsiteX0" fmla="*/ 1338729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338729 w 6125882"/>
              <a:gd name="connsiteY4" fmla="*/ 0 h 6857998"/>
              <a:gd name="connsiteX0" fmla="*/ 1697317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697317 w 6125882"/>
              <a:gd name="connsiteY4" fmla="*/ 0 h 6857998"/>
              <a:gd name="connsiteX0" fmla="*/ 2702091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2702091 w 6125882"/>
              <a:gd name="connsiteY4" fmla="*/ 0 h 6857998"/>
              <a:gd name="connsiteX0" fmla="*/ 1215089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215089 w 6125882"/>
              <a:gd name="connsiteY4" fmla="*/ 0 h 6857998"/>
              <a:gd name="connsiteX0" fmla="*/ 1222204 w 6132997"/>
              <a:gd name="connsiteY0" fmla="*/ 0 h 6881904"/>
              <a:gd name="connsiteX1" fmla="*/ 6132997 w 6132997"/>
              <a:gd name="connsiteY1" fmla="*/ 0 h 6881904"/>
              <a:gd name="connsiteX2" fmla="*/ 6132997 w 6132997"/>
              <a:gd name="connsiteY2" fmla="*/ 6857998 h 6881904"/>
              <a:gd name="connsiteX3" fmla="*/ 0 w 6132997"/>
              <a:gd name="connsiteY3" fmla="*/ 6881904 h 6881904"/>
              <a:gd name="connsiteX4" fmla="*/ 1222204 w 6132997"/>
              <a:gd name="connsiteY4" fmla="*/ 0 h 6881904"/>
              <a:gd name="connsiteX0" fmla="*/ 1348644 w 6132997"/>
              <a:gd name="connsiteY0" fmla="*/ 0 h 6893857"/>
              <a:gd name="connsiteX1" fmla="*/ 6132997 w 6132997"/>
              <a:gd name="connsiteY1" fmla="*/ 11953 h 6893857"/>
              <a:gd name="connsiteX2" fmla="*/ 6132997 w 6132997"/>
              <a:gd name="connsiteY2" fmla="*/ 6869951 h 6893857"/>
              <a:gd name="connsiteX3" fmla="*/ 0 w 6132997"/>
              <a:gd name="connsiteY3" fmla="*/ 6893857 h 6893857"/>
              <a:gd name="connsiteX4" fmla="*/ 1348644 w 6132997"/>
              <a:gd name="connsiteY4" fmla="*/ 0 h 6893857"/>
              <a:gd name="connsiteX0" fmla="*/ 1457021 w 6132997"/>
              <a:gd name="connsiteY0" fmla="*/ 0 h 6893857"/>
              <a:gd name="connsiteX1" fmla="*/ 6132997 w 6132997"/>
              <a:gd name="connsiteY1" fmla="*/ 11953 h 6893857"/>
              <a:gd name="connsiteX2" fmla="*/ 6132997 w 6132997"/>
              <a:gd name="connsiteY2" fmla="*/ 6869951 h 6893857"/>
              <a:gd name="connsiteX3" fmla="*/ 0 w 6132997"/>
              <a:gd name="connsiteY3" fmla="*/ 6893857 h 6893857"/>
              <a:gd name="connsiteX4" fmla="*/ 1457021 w 6132997"/>
              <a:gd name="connsiteY4" fmla="*/ 0 h 6893857"/>
              <a:gd name="connsiteX0" fmla="*/ 1754909 w 6430885"/>
              <a:gd name="connsiteY0" fmla="*/ 0 h 6869951"/>
              <a:gd name="connsiteX1" fmla="*/ 6430885 w 6430885"/>
              <a:gd name="connsiteY1" fmla="*/ 11953 h 6869951"/>
              <a:gd name="connsiteX2" fmla="*/ 6430885 w 6430885"/>
              <a:gd name="connsiteY2" fmla="*/ 6869951 h 6869951"/>
              <a:gd name="connsiteX3" fmla="*/ 0 w 6430885"/>
              <a:gd name="connsiteY3" fmla="*/ 6869951 h 6869951"/>
              <a:gd name="connsiteX4" fmla="*/ 1754909 w 6430885"/>
              <a:gd name="connsiteY4" fmla="*/ 0 h 68699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30885" h="6869951">
                <a:moveTo>
                  <a:pt x="1754909" y="0"/>
                </a:moveTo>
                <a:lnTo>
                  <a:pt x="6430885" y="11953"/>
                </a:lnTo>
                <a:lnTo>
                  <a:pt x="6430885" y="6869951"/>
                </a:lnTo>
                <a:lnTo>
                  <a:pt x="0" y="6869951"/>
                </a:lnTo>
                <a:lnTo>
                  <a:pt x="1754909"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cNvSpPr>
            <a:spLocks noGrp="1"/>
          </p:cNvSpPr>
          <p:nvPr>
            <p:ph type="ctrTitle"/>
          </p:nvPr>
        </p:nvSpPr>
        <p:spPr>
          <a:xfrm>
            <a:off x="883920" y="800849"/>
            <a:ext cx="4065767" cy="3510553"/>
          </a:xfrm>
        </p:spPr>
        <p:txBody>
          <a:bodyPr anchor="t">
            <a:normAutofit/>
          </a:bodyPr>
          <a:lstStyle/>
          <a:p>
            <a:endParaRPr/>
          </a:p>
        </p:txBody>
      </p:sp>
      <p:pic>
        <p:nvPicPr>
          <p:cNvPr id="4" name="Picture 4">
            <a:extLst>
              <a:ext uri="{FF2B5EF4-FFF2-40B4-BE49-F238E27FC236}">
                <a16:creationId xmlns:a16="http://schemas.microsoft.com/office/drawing/2014/main" id="{22FEB61B-5ED2-0349-8248-0E55C8EB826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25689" y="559625"/>
            <a:ext cx="5457825" cy="5497525"/>
          </a:xfrm>
        </p:spPr>
      </p:pic>
      <p:cxnSp>
        <p:nvCxnSpPr>
          <p:cNvPr id="13" name="Straight Connector 12">
            <a:extLst>
              <a:ext uri="{FF2B5EF4-FFF2-40B4-BE49-F238E27FC236}">
                <a16:creationId xmlns:a16="http://schemas.microsoft.com/office/drawing/2014/main" id="{E8A66062-E0FE-4EE7-9840-EC05B87ACF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1" y="4541520"/>
            <a:ext cx="5895754" cy="2310504"/>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3B4C179-2540-4304-9C9C-2AAAA53EFD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1" y="2988236"/>
            <a:ext cx="2418079" cy="3887694"/>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pic>
        <p:nvPicPr>
          <p:cNvPr id="5" name="Picture 5">
            <a:extLst>
              <a:ext uri="{FF2B5EF4-FFF2-40B4-BE49-F238E27FC236}">
                <a16:creationId xmlns:a16="http://schemas.microsoft.com/office/drawing/2014/main" id="{7483D7C9-2B94-B442-869F-122CD2B0BC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62616" y="559626"/>
            <a:ext cx="6250768" cy="6044374"/>
          </a:xfrm>
          <a:prstGeom prst="rect">
            <a:avLst/>
          </a:prstGeom>
        </p:spPr>
      </p:pic>
    </p:spTree>
    <p:extLst>
      <p:ext uri="{BB962C8B-B14F-4D97-AF65-F5344CB8AC3E}">
        <p14:creationId xmlns:p14="http://schemas.microsoft.com/office/powerpoint/2010/main" val="2842057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3F1FC93-1440-4B98-BEA3-8750A19497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cNvSpPr>
            <a:spLocks noGrp="1"/>
          </p:cNvSpPr>
          <p:nvPr>
            <p:ph type="ctrTitle"/>
          </p:nvPr>
        </p:nvSpPr>
        <p:spPr>
          <a:xfrm>
            <a:off x="821318" y="418913"/>
            <a:ext cx="8256978" cy="1004704"/>
          </a:xfrm>
        </p:spPr>
        <p:txBody>
          <a:bodyPr>
            <a:normAutofit/>
          </a:bodyPr>
          <a:lstStyle/>
          <a:p>
            <a:r>
              <a:rPr lang="en-US" sz="4000"/>
              <a:t>SOLUTION</a:t>
            </a:r>
          </a:p>
        </p:txBody>
      </p:sp>
      <p:cxnSp>
        <p:nvCxnSpPr>
          <p:cNvPr id="12" name="Straight Connector 11">
            <a:extLst>
              <a:ext uri="{FF2B5EF4-FFF2-40B4-BE49-F238E27FC236}">
                <a16:creationId xmlns:a16="http://schemas.microsoft.com/office/drawing/2014/main" id="{EE8097BD-3640-487B-BBD8-EE139DA0A6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340570" y="0"/>
            <a:ext cx="5851430" cy="1857983"/>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8B72F05-10A2-4D83-96F2-5DDFC587FD9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27296" y="1006592"/>
            <a:ext cx="12246591" cy="928048"/>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graphicFrame>
        <p:nvGraphicFramePr>
          <p:cNvPr id="6" name="Content Placeholder">
            <a:extLst>
              <a:ext uri="{FF2B5EF4-FFF2-40B4-BE49-F238E27FC236}">
                <a16:creationId xmlns:a16="http://schemas.microsoft.com/office/drawing/2014/main" id="{01EE47BE-5D14-EC9D-7647-701F3DE6BE3F}"/>
              </a:ext>
            </a:extLst>
          </p:cNvPr>
          <p:cNvGraphicFramePr>
            <a:graphicFrameLocks noGrp="1"/>
          </p:cNvGraphicFramePr>
          <p:nvPr>
            <p:ph idx="1"/>
            <p:extLst>
              <p:ext uri="{D42A27DB-BD31-4B8C-83A1-F6EECF244321}">
                <p14:modId xmlns:p14="http://schemas.microsoft.com/office/powerpoint/2010/main" val="1845698627"/>
              </p:ext>
            </p:extLst>
          </p:nvPr>
        </p:nvGraphicFramePr>
        <p:xfrm>
          <a:off x="821317" y="2442050"/>
          <a:ext cx="10556665" cy="35224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9892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5A5BB70-1673-4097-A7F8-BCF5F4F19B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23">
            <a:extLst>
              <a:ext uri="{FF2B5EF4-FFF2-40B4-BE49-F238E27FC236}">
                <a16:creationId xmlns:a16="http://schemas.microsoft.com/office/drawing/2014/main" id="{7AA72C55-67D2-47FE-9C0B-01A954C8BF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0"/>
            <a:ext cx="4307196" cy="6857998"/>
          </a:xfrm>
          <a:custGeom>
            <a:avLst/>
            <a:gdLst>
              <a:gd name="connsiteX0" fmla="*/ 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0 w 5803153"/>
              <a:gd name="connsiteY4" fmla="*/ 0 h 6857998"/>
              <a:gd name="connsiteX0" fmla="*/ 101600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1016000 w 5803153"/>
              <a:gd name="connsiteY4" fmla="*/ 0 h 6857998"/>
              <a:gd name="connsiteX0" fmla="*/ 1338729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338729 w 6125882"/>
              <a:gd name="connsiteY4" fmla="*/ 0 h 6857998"/>
              <a:gd name="connsiteX0" fmla="*/ 1697317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697317 w 6125882"/>
              <a:gd name="connsiteY4" fmla="*/ 0 h 6857998"/>
              <a:gd name="connsiteX0" fmla="*/ 2702091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2702091 w 6125882"/>
              <a:gd name="connsiteY4" fmla="*/ 0 h 6857998"/>
              <a:gd name="connsiteX0" fmla="*/ 2320626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2320626 w 6125882"/>
              <a:gd name="connsiteY4" fmla="*/ 0 h 6857998"/>
              <a:gd name="connsiteX0" fmla="*/ 2034528 w 5839784"/>
              <a:gd name="connsiteY0" fmla="*/ 0 h 6857998"/>
              <a:gd name="connsiteX1" fmla="*/ 5839784 w 5839784"/>
              <a:gd name="connsiteY1" fmla="*/ 0 h 6857998"/>
              <a:gd name="connsiteX2" fmla="*/ 5839784 w 5839784"/>
              <a:gd name="connsiteY2" fmla="*/ 6857998 h 6857998"/>
              <a:gd name="connsiteX3" fmla="*/ 0 w 5839784"/>
              <a:gd name="connsiteY3" fmla="*/ 6856093 h 6857998"/>
              <a:gd name="connsiteX4" fmla="*/ 2034528 w 5839784"/>
              <a:gd name="connsiteY4" fmla="*/ 0 h 68579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39784" h="6857998">
                <a:moveTo>
                  <a:pt x="2034528" y="0"/>
                </a:moveTo>
                <a:lnTo>
                  <a:pt x="5839784" y="0"/>
                </a:lnTo>
                <a:lnTo>
                  <a:pt x="5839784" y="6857998"/>
                </a:lnTo>
                <a:lnTo>
                  <a:pt x="0" y="6856093"/>
                </a:lnTo>
                <a:lnTo>
                  <a:pt x="2034528"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cNvSpPr>
            <a:spLocks noGrp="1"/>
          </p:cNvSpPr>
          <p:nvPr>
            <p:ph type="ctrTitle"/>
          </p:nvPr>
        </p:nvSpPr>
        <p:spPr>
          <a:xfrm>
            <a:off x="668908" y="657225"/>
            <a:ext cx="2965938" cy="2921385"/>
          </a:xfrm>
        </p:spPr>
        <p:txBody>
          <a:bodyPr anchor="t">
            <a:normAutofit/>
          </a:bodyPr>
          <a:lstStyle/>
          <a:p>
            <a:r>
              <a:rPr lang="en-US" sz="3600"/>
              <a:t>Sensor</a:t>
            </a:r>
          </a:p>
        </p:txBody>
      </p:sp>
      <p:cxnSp>
        <p:nvCxnSpPr>
          <p:cNvPr id="14" name="Straight Connector 13">
            <a:extLst>
              <a:ext uri="{FF2B5EF4-FFF2-40B4-BE49-F238E27FC236}">
                <a16:creationId xmlns:a16="http://schemas.microsoft.com/office/drawing/2014/main" id="{CED23ACC-C318-4DEB-B776-570408C7FBA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20896" y="4496637"/>
            <a:ext cx="3764149" cy="2361363"/>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C5D9BE15-6B66-4F4C-B41A-B2A4C304902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1884066"/>
            <a:ext cx="3140110" cy="4973934"/>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graphicFrame>
        <p:nvGraphicFramePr>
          <p:cNvPr id="6" name="Content Placeholder">
            <a:extLst>
              <a:ext uri="{FF2B5EF4-FFF2-40B4-BE49-F238E27FC236}">
                <a16:creationId xmlns:a16="http://schemas.microsoft.com/office/drawing/2014/main" id="{02E10A5C-2AFC-6A4E-6D3F-C2EC741A1851}"/>
              </a:ext>
            </a:extLst>
          </p:cNvPr>
          <p:cNvGraphicFramePr>
            <a:graphicFrameLocks noGrp="1"/>
          </p:cNvGraphicFramePr>
          <p:nvPr>
            <p:ph idx="1"/>
            <p:extLst>
              <p:ext uri="{D42A27DB-BD31-4B8C-83A1-F6EECF244321}">
                <p14:modId xmlns:p14="http://schemas.microsoft.com/office/powerpoint/2010/main" val="3638354626"/>
              </p:ext>
            </p:extLst>
          </p:nvPr>
        </p:nvGraphicFramePr>
        <p:xfrm>
          <a:off x="4788040" y="728505"/>
          <a:ext cx="6541475" cy="52653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79841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B90BF-E061-3B45-8D9A-C44773B44DA9}"/>
              </a:ext>
            </a:extLst>
          </p:cNvPr>
          <p:cNvSpPr>
            <a:spLocks noGrp="1"/>
          </p:cNvSpPr>
          <p:nvPr>
            <p:ph type="title"/>
          </p:nvPr>
        </p:nvSpPr>
        <p:spPr/>
        <p:txBody>
          <a:bodyPr/>
          <a:lstStyle/>
          <a:p>
            <a:r>
              <a:rPr lang="en-US"/>
              <a:t>Construction of Microrobot</a:t>
            </a:r>
          </a:p>
        </p:txBody>
      </p:sp>
      <p:sp>
        <p:nvSpPr>
          <p:cNvPr id="3" name="Content Placeholder 2">
            <a:extLst>
              <a:ext uri="{FF2B5EF4-FFF2-40B4-BE49-F238E27FC236}">
                <a16:creationId xmlns:a16="http://schemas.microsoft.com/office/drawing/2014/main" id="{0ABA52BA-10B6-6948-B5C1-48869D7E0433}"/>
              </a:ext>
            </a:extLst>
          </p:cNvPr>
          <p:cNvSpPr>
            <a:spLocks noGrp="1"/>
          </p:cNvSpPr>
          <p:nvPr>
            <p:ph idx="1"/>
          </p:nvPr>
        </p:nvSpPr>
        <p:spPr>
          <a:xfrm>
            <a:off x="1300239" y="1693334"/>
            <a:ext cx="8787190" cy="4293809"/>
          </a:xfrm>
        </p:spPr>
        <p:txBody>
          <a:bodyPr/>
          <a:lstStyle/>
          <a:p>
            <a:r>
              <a:rPr lang="en-US"/>
              <a:t>In Microrobot we fix ultrasonic sensor to detect the flaws </a:t>
            </a:r>
          </a:p>
          <a:p>
            <a:r>
              <a:rPr lang="en-US"/>
              <a:t>LiDAR is to sence the position of the robot</a:t>
            </a:r>
          </a:p>
          <a:p>
            <a:r>
              <a:rPr lang="en-US"/>
              <a:t>And light sensor is to control the robot</a:t>
            </a:r>
          </a:p>
          <a:p>
            <a:r>
              <a:rPr lang="en-US"/>
              <a:t>Ph meter to determine the water quality in the pipline </a:t>
            </a:r>
          </a:p>
          <a:p>
            <a:r>
              <a:rPr lang="en-US"/>
              <a:t>And micro controller which we fix with programming </a:t>
            </a:r>
          </a:p>
          <a:p>
            <a:r>
              <a:rPr lang="en-US"/>
              <a:t>And it move with hydropower amd scan the pipe and give Immediate  informatio to higher authority so the fix the problem in short time without any problem</a:t>
            </a:r>
          </a:p>
        </p:txBody>
      </p:sp>
    </p:spTree>
    <p:extLst>
      <p:ext uri="{BB962C8B-B14F-4D97-AF65-F5344CB8AC3E}">
        <p14:creationId xmlns:p14="http://schemas.microsoft.com/office/powerpoint/2010/main" val="787547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583EA-A6E0-754C-915A-556D1D3A408A}"/>
              </a:ext>
            </a:extLst>
          </p:cNvPr>
          <p:cNvSpPr>
            <a:spLocks noGrp="1"/>
          </p:cNvSpPr>
          <p:nvPr>
            <p:ph type="title"/>
          </p:nvPr>
        </p:nvSpPr>
        <p:spPr/>
        <p:txBody>
          <a:bodyPr/>
          <a:lstStyle/>
          <a:p>
            <a:r>
              <a:rPr lang="en-US" b="1"/>
              <a:t>Ph scale….</a:t>
            </a:r>
          </a:p>
        </p:txBody>
      </p:sp>
      <p:pic>
        <p:nvPicPr>
          <p:cNvPr id="4" name="Picture 4">
            <a:extLst>
              <a:ext uri="{FF2B5EF4-FFF2-40B4-BE49-F238E27FC236}">
                <a16:creationId xmlns:a16="http://schemas.microsoft.com/office/drawing/2014/main" id="{9EB660CA-6B86-B840-901A-182093B687A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0523" y="1681237"/>
            <a:ext cx="5944810" cy="4855029"/>
          </a:xfrm>
        </p:spPr>
      </p:pic>
      <p:sp>
        <p:nvSpPr>
          <p:cNvPr id="12" name="TextBox 11">
            <a:extLst>
              <a:ext uri="{FF2B5EF4-FFF2-40B4-BE49-F238E27FC236}">
                <a16:creationId xmlns:a16="http://schemas.microsoft.com/office/drawing/2014/main" id="{3D401757-D603-CD47-909D-25EC5723DE10}"/>
              </a:ext>
            </a:extLst>
          </p:cNvPr>
          <p:cNvSpPr txBox="1"/>
          <p:nvPr/>
        </p:nvSpPr>
        <p:spPr>
          <a:xfrm>
            <a:off x="6675361" y="4656150"/>
            <a:ext cx="4373639" cy="646331"/>
          </a:xfrm>
          <a:prstGeom prst="rect">
            <a:avLst/>
          </a:prstGeom>
          <a:noFill/>
        </p:spPr>
        <p:txBody>
          <a:bodyPr wrap="square" rtlCol="0">
            <a:spAutoFit/>
          </a:bodyPr>
          <a:lstStyle/>
          <a:p>
            <a:pPr algn="l"/>
            <a:r>
              <a:rPr lang="en-US" b="1"/>
              <a:t>Ph value of drinking water is 6.5 to 8.5 and</a:t>
            </a:r>
          </a:p>
          <a:p>
            <a:pPr algn="l"/>
            <a:r>
              <a:rPr lang="en-US" b="1"/>
              <a:t>Ph value of dirty water is above 8.5</a:t>
            </a:r>
          </a:p>
        </p:txBody>
      </p:sp>
      <p:sp>
        <p:nvSpPr>
          <p:cNvPr id="13" name="TextBox 12">
            <a:extLst>
              <a:ext uri="{FF2B5EF4-FFF2-40B4-BE49-F238E27FC236}">
                <a16:creationId xmlns:a16="http://schemas.microsoft.com/office/drawing/2014/main" id="{B00E151C-04E6-5D40-9DEE-F822A0FF10BB}"/>
              </a:ext>
            </a:extLst>
          </p:cNvPr>
          <p:cNvSpPr txBox="1"/>
          <p:nvPr/>
        </p:nvSpPr>
        <p:spPr>
          <a:xfrm>
            <a:off x="6455228" y="1592391"/>
            <a:ext cx="4403876" cy="646331"/>
          </a:xfrm>
          <a:prstGeom prst="rect">
            <a:avLst/>
          </a:prstGeom>
          <a:noFill/>
        </p:spPr>
        <p:txBody>
          <a:bodyPr wrap="square" rtlCol="0">
            <a:spAutoFit/>
          </a:bodyPr>
          <a:lstStyle/>
          <a:p>
            <a:pPr algn="l"/>
            <a:r>
              <a:rPr lang="en-US" b="1"/>
              <a:t>To detect the water if it can be used as for house hold purpose or not we can use ph value</a:t>
            </a:r>
          </a:p>
        </p:txBody>
      </p:sp>
    </p:spTree>
    <p:extLst>
      <p:ext uri="{BB962C8B-B14F-4D97-AF65-F5344CB8AC3E}">
        <p14:creationId xmlns:p14="http://schemas.microsoft.com/office/powerpoint/2010/main" val="2671093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1775E6C-9FE7-4AE4-ABE7-2568D95DEA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23">
            <a:extLst>
              <a:ext uri="{FF2B5EF4-FFF2-40B4-BE49-F238E27FC236}">
                <a16:creationId xmlns:a16="http://schemas.microsoft.com/office/drawing/2014/main" id="{8CECB99A-E2AB-482F-A307-4879553101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50"/>
            <a:ext cx="5676966" cy="6869953"/>
          </a:xfrm>
          <a:custGeom>
            <a:avLst/>
            <a:gdLst>
              <a:gd name="connsiteX0" fmla="*/ 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0 w 5803153"/>
              <a:gd name="connsiteY4" fmla="*/ 0 h 6857998"/>
              <a:gd name="connsiteX0" fmla="*/ 101600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1016000 w 5803153"/>
              <a:gd name="connsiteY4" fmla="*/ 0 h 6857998"/>
              <a:gd name="connsiteX0" fmla="*/ 1338729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338729 w 6125882"/>
              <a:gd name="connsiteY4" fmla="*/ 0 h 6857998"/>
              <a:gd name="connsiteX0" fmla="*/ 1697317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697317 w 6125882"/>
              <a:gd name="connsiteY4" fmla="*/ 0 h 6857998"/>
              <a:gd name="connsiteX0" fmla="*/ 2702091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2702091 w 6125882"/>
              <a:gd name="connsiteY4" fmla="*/ 0 h 6857998"/>
              <a:gd name="connsiteX0" fmla="*/ 1215089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215089 w 6125882"/>
              <a:gd name="connsiteY4" fmla="*/ 0 h 6857998"/>
              <a:gd name="connsiteX0" fmla="*/ 1222204 w 6132997"/>
              <a:gd name="connsiteY0" fmla="*/ 0 h 6881904"/>
              <a:gd name="connsiteX1" fmla="*/ 6132997 w 6132997"/>
              <a:gd name="connsiteY1" fmla="*/ 0 h 6881904"/>
              <a:gd name="connsiteX2" fmla="*/ 6132997 w 6132997"/>
              <a:gd name="connsiteY2" fmla="*/ 6857998 h 6881904"/>
              <a:gd name="connsiteX3" fmla="*/ 0 w 6132997"/>
              <a:gd name="connsiteY3" fmla="*/ 6881904 h 6881904"/>
              <a:gd name="connsiteX4" fmla="*/ 1222204 w 6132997"/>
              <a:gd name="connsiteY4" fmla="*/ 0 h 6881904"/>
              <a:gd name="connsiteX0" fmla="*/ 1348644 w 6132997"/>
              <a:gd name="connsiteY0" fmla="*/ 0 h 6893857"/>
              <a:gd name="connsiteX1" fmla="*/ 6132997 w 6132997"/>
              <a:gd name="connsiteY1" fmla="*/ 11953 h 6893857"/>
              <a:gd name="connsiteX2" fmla="*/ 6132997 w 6132997"/>
              <a:gd name="connsiteY2" fmla="*/ 6869951 h 6893857"/>
              <a:gd name="connsiteX3" fmla="*/ 0 w 6132997"/>
              <a:gd name="connsiteY3" fmla="*/ 6893857 h 6893857"/>
              <a:gd name="connsiteX4" fmla="*/ 1348644 w 6132997"/>
              <a:gd name="connsiteY4" fmla="*/ 0 h 6893857"/>
              <a:gd name="connsiteX0" fmla="*/ 1457021 w 6132997"/>
              <a:gd name="connsiteY0" fmla="*/ 0 h 6893857"/>
              <a:gd name="connsiteX1" fmla="*/ 6132997 w 6132997"/>
              <a:gd name="connsiteY1" fmla="*/ 11953 h 6893857"/>
              <a:gd name="connsiteX2" fmla="*/ 6132997 w 6132997"/>
              <a:gd name="connsiteY2" fmla="*/ 6869951 h 6893857"/>
              <a:gd name="connsiteX3" fmla="*/ 0 w 6132997"/>
              <a:gd name="connsiteY3" fmla="*/ 6893857 h 6893857"/>
              <a:gd name="connsiteX4" fmla="*/ 1457021 w 6132997"/>
              <a:gd name="connsiteY4" fmla="*/ 0 h 6893857"/>
              <a:gd name="connsiteX0" fmla="*/ 1754909 w 6430885"/>
              <a:gd name="connsiteY0" fmla="*/ 0 h 6869951"/>
              <a:gd name="connsiteX1" fmla="*/ 6430885 w 6430885"/>
              <a:gd name="connsiteY1" fmla="*/ 11953 h 6869951"/>
              <a:gd name="connsiteX2" fmla="*/ 6430885 w 6430885"/>
              <a:gd name="connsiteY2" fmla="*/ 6869951 h 6869951"/>
              <a:gd name="connsiteX3" fmla="*/ 0 w 6430885"/>
              <a:gd name="connsiteY3" fmla="*/ 6869951 h 6869951"/>
              <a:gd name="connsiteX4" fmla="*/ 1754909 w 6430885"/>
              <a:gd name="connsiteY4" fmla="*/ 0 h 68699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30885" h="6869951">
                <a:moveTo>
                  <a:pt x="1754909" y="0"/>
                </a:moveTo>
                <a:lnTo>
                  <a:pt x="6430885" y="11953"/>
                </a:lnTo>
                <a:lnTo>
                  <a:pt x="6430885" y="6869951"/>
                </a:lnTo>
                <a:lnTo>
                  <a:pt x="0" y="6869951"/>
                </a:lnTo>
                <a:lnTo>
                  <a:pt x="1754909"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cNvSpPr>
            <a:spLocks noGrp="1"/>
          </p:cNvSpPr>
          <p:nvPr>
            <p:ph type="ctrTitle"/>
          </p:nvPr>
        </p:nvSpPr>
        <p:spPr>
          <a:xfrm>
            <a:off x="883920" y="800849"/>
            <a:ext cx="4065767" cy="3510553"/>
          </a:xfrm>
        </p:spPr>
        <p:txBody>
          <a:bodyPr anchor="t">
            <a:normAutofit/>
          </a:bodyPr>
          <a:lstStyle/>
          <a:p>
            <a:r>
              <a:rPr lang="en-US" dirty="0"/>
              <a:t>Water treatment</a:t>
            </a:r>
          </a:p>
        </p:txBody>
      </p:sp>
      <p:sp>
        <p:nvSpPr>
          <p:cNvPr id="3" name="Content Placeholder"/>
          <p:cNvSpPr>
            <a:spLocks noGrp="1"/>
          </p:cNvSpPr>
          <p:nvPr>
            <p:ph idx="1"/>
          </p:nvPr>
        </p:nvSpPr>
        <p:spPr>
          <a:xfrm>
            <a:off x="5895753" y="533400"/>
            <a:ext cx="5458046" cy="5791200"/>
          </a:xfrm>
        </p:spPr>
        <p:txBody>
          <a:bodyPr anchor="ctr">
            <a:normAutofit/>
          </a:bodyPr>
          <a:lstStyle/>
          <a:p>
            <a:pPr lvl="0"/>
            <a:r>
              <a:rPr lang="en-US" dirty="0"/>
              <a:t>By taking all the dirty water inside a big tank and mixing some chemical in it and after some treatment water can </a:t>
            </a:r>
            <a:r>
              <a:rPr lang="en-US"/>
              <a:t>be reused as household </a:t>
            </a:r>
            <a:r>
              <a:rPr lang="en-US" dirty="0"/>
              <a:t>purpose</a:t>
            </a:r>
          </a:p>
        </p:txBody>
      </p:sp>
      <p:cxnSp>
        <p:nvCxnSpPr>
          <p:cNvPr id="13" name="Straight Connector 12">
            <a:extLst>
              <a:ext uri="{FF2B5EF4-FFF2-40B4-BE49-F238E27FC236}">
                <a16:creationId xmlns:a16="http://schemas.microsoft.com/office/drawing/2014/main" id="{E8A66062-E0FE-4EE7-9840-EC05B87ACF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1" y="4541520"/>
            <a:ext cx="5895754" cy="2310504"/>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3B4C179-2540-4304-9C9C-2AAAA53EFD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1" y="2988236"/>
            <a:ext cx="2418079" cy="3887694"/>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833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1775E6C-9FE7-4AE4-ABE7-2568D95DEA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23">
            <a:extLst>
              <a:ext uri="{FF2B5EF4-FFF2-40B4-BE49-F238E27FC236}">
                <a16:creationId xmlns:a16="http://schemas.microsoft.com/office/drawing/2014/main" id="{8CECB99A-E2AB-482F-A307-4879553101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650"/>
            <a:ext cx="5676966" cy="6869953"/>
          </a:xfrm>
          <a:custGeom>
            <a:avLst/>
            <a:gdLst>
              <a:gd name="connsiteX0" fmla="*/ 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0 w 5803153"/>
              <a:gd name="connsiteY4" fmla="*/ 0 h 6857998"/>
              <a:gd name="connsiteX0" fmla="*/ 101600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1016000 w 5803153"/>
              <a:gd name="connsiteY4" fmla="*/ 0 h 6857998"/>
              <a:gd name="connsiteX0" fmla="*/ 1338729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338729 w 6125882"/>
              <a:gd name="connsiteY4" fmla="*/ 0 h 6857998"/>
              <a:gd name="connsiteX0" fmla="*/ 1697317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697317 w 6125882"/>
              <a:gd name="connsiteY4" fmla="*/ 0 h 6857998"/>
              <a:gd name="connsiteX0" fmla="*/ 2702091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2702091 w 6125882"/>
              <a:gd name="connsiteY4" fmla="*/ 0 h 6857998"/>
              <a:gd name="connsiteX0" fmla="*/ 1215089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215089 w 6125882"/>
              <a:gd name="connsiteY4" fmla="*/ 0 h 6857998"/>
              <a:gd name="connsiteX0" fmla="*/ 1222204 w 6132997"/>
              <a:gd name="connsiteY0" fmla="*/ 0 h 6881904"/>
              <a:gd name="connsiteX1" fmla="*/ 6132997 w 6132997"/>
              <a:gd name="connsiteY1" fmla="*/ 0 h 6881904"/>
              <a:gd name="connsiteX2" fmla="*/ 6132997 w 6132997"/>
              <a:gd name="connsiteY2" fmla="*/ 6857998 h 6881904"/>
              <a:gd name="connsiteX3" fmla="*/ 0 w 6132997"/>
              <a:gd name="connsiteY3" fmla="*/ 6881904 h 6881904"/>
              <a:gd name="connsiteX4" fmla="*/ 1222204 w 6132997"/>
              <a:gd name="connsiteY4" fmla="*/ 0 h 6881904"/>
              <a:gd name="connsiteX0" fmla="*/ 1348644 w 6132997"/>
              <a:gd name="connsiteY0" fmla="*/ 0 h 6893857"/>
              <a:gd name="connsiteX1" fmla="*/ 6132997 w 6132997"/>
              <a:gd name="connsiteY1" fmla="*/ 11953 h 6893857"/>
              <a:gd name="connsiteX2" fmla="*/ 6132997 w 6132997"/>
              <a:gd name="connsiteY2" fmla="*/ 6869951 h 6893857"/>
              <a:gd name="connsiteX3" fmla="*/ 0 w 6132997"/>
              <a:gd name="connsiteY3" fmla="*/ 6893857 h 6893857"/>
              <a:gd name="connsiteX4" fmla="*/ 1348644 w 6132997"/>
              <a:gd name="connsiteY4" fmla="*/ 0 h 6893857"/>
              <a:gd name="connsiteX0" fmla="*/ 1457021 w 6132997"/>
              <a:gd name="connsiteY0" fmla="*/ 0 h 6893857"/>
              <a:gd name="connsiteX1" fmla="*/ 6132997 w 6132997"/>
              <a:gd name="connsiteY1" fmla="*/ 11953 h 6893857"/>
              <a:gd name="connsiteX2" fmla="*/ 6132997 w 6132997"/>
              <a:gd name="connsiteY2" fmla="*/ 6869951 h 6893857"/>
              <a:gd name="connsiteX3" fmla="*/ 0 w 6132997"/>
              <a:gd name="connsiteY3" fmla="*/ 6893857 h 6893857"/>
              <a:gd name="connsiteX4" fmla="*/ 1457021 w 6132997"/>
              <a:gd name="connsiteY4" fmla="*/ 0 h 6893857"/>
              <a:gd name="connsiteX0" fmla="*/ 1754909 w 6430885"/>
              <a:gd name="connsiteY0" fmla="*/ 0 h 6869951"/>
              <a:gd name="connsiteX1" fmla="*/ 6430885 w 6430885"/>
              <a:gd name="connsiteY1" fmla="*/ 11953 h 6869951"/>
              <a:gd name="connsiteX2" fmla="*/ 6430885 w 6430885"/>
              <a:gd name="connsiteY2" fmla="*/ 6869951 h 6869951"/>
              <a:gd name="connsiteX3" fmla="*/ 0 w 6430885"/>
              <a:gd name="connsiteY3" fmla="*/ 6869951 h 6869951"/>
              <a:gd name="connsiteX4" fmla="*/ 1754909 w 6430885"/>
              <a:gd name="connsiteY4" fmla="*/ 0 h 68699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30885" h="6869951">
                <a:moveTo>
                  <a:pt x="1754909" y="0"/>
                </a:moveTo>
                <a:lnTo>
                  <a:pt x="6430885" y="11953"/>
                </a:lnTo>
                <a:lnTo>
                  <a:pt x="6430885" y="6869951"/>
                </a:lnTo>
                <a:lnTo>
                  <a:pt x="0" y="6869951"/>
                </a:lnTo>
                <a:lnTo>
                  <a:pt x="1754909"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cNvSpPr>
            <a:spLocks noGrp="1"/>
          </p:cNvSpPr>
          <p:nvPr>
            <p:ph type="ctrTitle"/>
          </p:nvPr>
        </p:nvSpPr>
        <p:spPr>
          <a:xfrm>
            <a:off x="883920" y="800849"/>
            <a:ext cx="4065767" cy="3510553"/>
          </a:xfrm>
        </p:spPr>
        <p:txBody>
          <a:bodyPr anchor="t">
            <a:normAutofit/>
          </a:bodyPr>
          <a:lstStyle/>
          <a:p>
            <a:r>
              <a:rPr lang="en-US" dirty="0"/>
              <a:t>Water treatment process</a:t>
            </a:r>
          </a:p>
        </p:txBody>
      </p:sp>
      <p:sp>
        <p:nvSpPr>
          <p:cNvPr id="3" name="Content Placeholder"/>
          <p:cNvSpPr>
            <a:spLocks noGrp="1"/>
          </p:cNvSpPr>
          <p:nvPr>
            <p:ph idx="1"/>
          </p:nvPr>
        </p:nvSpPr>
        <p:spPr>
          <a:xfrm>
            <a:off x="5895753" y="533400"/>
            <a:ext cx="5458046" cy="5791200"/>
          </a:xfrm>
        </p:spPr>
        <p:txBody>
          <a:bodyPr anchor="ctr">
            <a:normAutofit/>
          </a:bodyPr>
          <a:lstStyle/>
          <a:p>
            <a:pPr lvl="0">
              <a:lnSpc>
                <a:spcPct val="90000"/>
              </a:lnSpc>
            </a:pPr>
            <a:r>
              <a:rPr lang="en-US" sz="1400" dirty="0"/>
              <a:t>Primary treatment</a:t>
            </a:r>
          </a:p>
          <a:p>
            <a:pPr lvl="1">
              <a:lnSpc>
                <a:spcPct val="90000"/>
              </a:lnSpc>
            </a:pPr>
            <a:r>
              <a:rPr lang="en-US" sz="1400" dirty="0"/>
              <a:t>At this stage, treatment involves removing solid particles from the sewage water. This stage focuses on removing large particles from the liquid solution.</a:t>
            </a:r>
          </a:p>
          <a:p>
            <a:pPr lvl="0">
              <a:lnSpc>
                <a:spcPct val="90000"/>
              </a:lnSpc>
            </a:pPr>
            <a:r>
              <a:rPr lang="en-US" sz="1400" dirty="0"/>
              <a:t>Secondary Treatment</a:t>
            </a:r>
          </a:p>
          <a:p>
            <a:pPr lvl="1">
              <a:lnSpc>
                <a:spcPct val="90000"/>
              </a:lnSpc>
            </a:pPr>
            <a:r>
              <a:rPr lang="en-US" sz="1400" dirty="0"/>
              <a:t>At this stage, treatment gets much more severe and critical. This stage focuses on removing all the organic waste from the sewage water.</a:t>
            </a:r>
          </a:p>
          <a:p>
            <a:pPr lvl="0">
              <a:lnSpc>
                <a:spcPct val="90000"/>
              </a:lnSpc>
            </a:pPr>
            <a:r>
              <a:rPr lang="en-US" sz="1400" dirty="0"/>
              <a:t>Tertiary Treatment (Effluent Polishing)</a:t>
            </a:r>
          </a:p>
          <a:p>
            <a:pPr lvl="1">
              <a:lnSpc>
                <a:spcPct val="90000"/>
              </a:lnSpc>
            </a:pPr>
            <a:r>
              <a:rPr lang="en-US" sz="1400" dirty="0"/>
              <a:t>At this stage, the water is quite clean. Still, there are some micro contaminants within the water. And these contaminants are generally toxic and hazardous</a:t>
            </a:r>
            <a:r>
              <a:rPr lang="en-US" sz="1400"/>
              <a:t>.                    </a:t>
            </a:r>
          </a:p>
          <a:p>
            <a:pPr lvl="1">
              <a:lnSpc>
                <a:spcPct val="90000"/>
              </a:lnSpc>
            </a:pPr>
            <a:r>
              <a:rPr lang="en-US" sz="1400"/>
              <a:t> </a:t>
            </a:r>
            <a:r>
              <a:rPr lang="en-US" sz="1400" dirty="0"/>
              <a:t>So, this stage functions to remove these micro materials from the water. And this gets done through UV-based purification and clinical treatment. There’s also a sand filtration system to purify water at this stage</a:t>
            </a:r>
            <a:r>
              <a:rPr lang="en-US" sz="1400"/>
              <a:t>.                                                                 </a:t>
            </a:r>
          </a:p>
          <a:p>
            <a:pPr lvl="1">
              <a:lnSpc>
                <a:spcPct val="90000"/>
              </a:lnSpc>
            </a:pPr>
            <a:r>
              <a:rPr lang="en-US" sz="1400"/>
              <a:t>So</a:t>
            </a:r>
            <a:r>
              <a:rPr lang="en-US" sz="1400" dirty="0"/>
              <a:t>, after this stage, the water becomes completely clean and safe for drinking.</a:t>
            </a:r>
          </a:p>
          <a:p>
            <a:pPr lvl="1">
              <a:lnSpc>
                <a:spcPct val="90000"/>
              </a:lnSpc>
            </a:pPr>
            <a:r>
              <a:rPr lang="en-US" sz="1400" dirty="0"/>
              <a:t>https://youtube.com/watch?v=s8IVjQg7yno&amp;feature=share</a:t>
            </a:r>
          </a:p>
        </p:txBody>
      </p:sp>
      <p:cxnSp>
        <p:nvCxnSpPr>
          <p:cNvPr id="13" name="Straight Connector 12">
            <a:extLst>
              <a:ext uri="{FF2B5EF4-FFF2-40B4-BE49-F238E27FC236}">
                <a16:creationId xmlns:a16="http://schemas.microsoft.com/office/drawing/2014/main" id="{E8A66062-E0FE-4EE7-9840-EC05B87ACF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1" y="4541520"/>
            <a:ext cx="5895754" cy="2310504"/>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3B4C179-2540-4304-9C9C-2AAAA53EFD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1" y="2988236"/>
            <a:ext cx="2418079" cy="3887694"/>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787951"/>
      </p:ext>
    </p:extLst>
  </p:cSld>
  <p:clrMapOvr>
    <a:masterClrMapping/>
  </p:clrMapOvr>
</p:sld>
</file>

<file path=ppt/theme/theme1.xml><?xml version="1.0" encoding="utf-8"?>
<a:theme xmlns:a="http://schemas.openxmlformats.org/drawingml/2006/main" name="AngleLinesVTI">
  <a:themeElements>
    <a:clrScheme name="AnalogousFromDarkSeedLeftStep">
      <a:dk1>
        <a:srgbClr val="000000"/>
      </a:dk1>
      <a:lt1>
        <a:srgbClr val="FFFFFF"/>
      </a:lt1>
      <a:dk2>
        <a:srgbClr val="30201B"/>
      </a:dk2>
      <a:lt2>
        <a:srgbClr val="F2F0F3"/>
      </a:lt2>
      <a:accent1>
        <a:srgbClr val="6FB330"/>
      </a:accent1>
      <a:accent2>
        <a:srgbClr val="9AA822"/>
      </a:accent2>
      <a:accent3>
        <a:srgbClr val="C69935"/>
      </a:accent3>
      <a:accent4>
        <a:srgbClr val="C45228"/>
      </a:accent4>
      <a:accent5>
        <a:srgbClr val="D63A51"/>
      </a:accent5>
      <a:accent6>
        <a:srgbClr val="C42880"/>
      </a:accent6>
      <a:hlink>
        <a:srgbClr val="BF4441"/>
      </a:hlink>
      <a:folHlink>
        <a:srgbClr val="7F7F7F"/>
      </a:folHlink>
    </a:clrScheme>
    <a:fontScheme name="Walbaum Light Univers Light">
      <a:majorFont>
        <a:latin typeface="Walbaum Display Light"/>
        <a:ea typeface=""/>
        <a:cs typeface=""/>
      </a:majorFont>
      <a:minorFont>
        <a:latin typeface="Univers Condensed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ngleLinesVTI" id="{BC1FC193-C72F-4761-9899-1105EDF6BAE8}" vid="{64612625-F022-44B7-B9FA-9D26DEDBDC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13</Slides>
  <Notes>1</Notes>
  <HiddenSlides>0</HiddenSlide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AngleLinesVTI</vt:lpstr>
      <vt:lpstr>HYDROTHONE PROJECT</vt:lpstr>
      <vt:lpstr>PROBLEM</vt:lpstr>
      <vt:lpstr>PowerPoint Presentation</vt:lpstr>
      <vt:lpstr>SOLUTION</vt:lpstr>
      <vt:lpstr>Sensor</vt:lpstr>
      <vt:lpstr>Construction of Microrobot</vt:lpstr>
      <vt:lpstr>Ph scale….</vt:lpstr>
      <vt:lpstr>Water treatment</vt:lpstr>
      <vt:lpstr>Water treatment process</vt:lpstr>
      <vt:lpstr>PowerPoint Presentation</vt:lpstr>
      <vt:lpstr>PowerPoint Presentation</vt:lpstr>
      <vt:lpstr>PROCESS HOW WE DONE THIS PROJECT</vt:lpstr>
      <vt:lpstr>DONE BY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HYDROTHONE PROJECT</dc:title>
  <dc:creator>Kashish Fatima CSE-CS</dc:creator>
  <cp:lastModifiedBy>Kashish Fatima CSE-CS</cp:lastModifiedBy>
  <cp:revision>7</cp:revision>
  <dcterms:created xsi:type="dcterms:W3CDTF">2022-03-13T10:06:11Z</dcterms:created>
  <dcterms:modified xsi:type="dcterms:W3CDTF">2022-03-17T09:22:03Z</dcterms:modified>
</cp:coreProperties>
</file>