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AFB"/>
          </a:solidFill>
        </a:fill>
      </a:tcStyle>
    </a:wholeTbl>
    <a:band2H>
      <a:tcTxStyle b="def" i="def"/>
      <a:tcStyle>
        <a:tcBdr/>
        <a:fill>
          <a:solidFill>
            <a:srgbClr val="E7F5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BE4"/>
          </a:solidFill>
        </a:fill>
      </a:tcStyle>
    </a:wholeTbl>
    <a:band2H>
      <a:tcTxStyle b="def" i="def"/>
      <a:tcStyle>
        <a:tcBdr/>
        <a:fill>
          <a:solidFill>
            <a:srgbClr val="E6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cture Placeholder 4"/>
          <p:cNvSpPr/>
          <p:nvPr>
            <p:ph type="pic" sz="quarter" idx="21"/>
          </p:nvPr>
        </p:nvSpPr>
        <p:spPr>
          <a:xfrm>
            <a:off x="1" y="2076450"/>
            <a:ext cx="5257801" cy="27051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icture Placeholder 9"/>
          <p:cNvSpPr/>
          <p:nvPr>
            <p:ph type="pic" sz="quarter" idx="21"/>
          </p:nvPr>
        </p:nvSpPr>
        <p:spPr>
          <a:xfrm>
            <a:off x="8043688" y="3734965"/>
            <a:ext cx="2124134" cy="258773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94" name="Picture Placeholder 10"/>
          <p:cNvSpPr/>
          <p:nvPr>
            <p:ph type="pic" sz="quarter" idx="22"/>
          </p:nvPr>
        </p:nvSpPr>
        <p:spPr>
          <a:xfrm>
            <a:off x="9211864" y="1628775"/>
            <a:ext cx="2116873" cy="258773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95" name="Picture Placeholder 11"/>
          <p:cNvSpPr/>
          <p:nvPr>
            <p:ph type="pic" sz="quarter" idx="23"/>
          </p:nvPr>
        </p:nvSpPr>
        <p:spPr>
          <a:xfrm>
            <a:off x="6885061" y="1628775"/>
            <a:ext cx="2115425" cy="2587731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icture Placeholder 13"/>
          <p:cNvSpPr/>
          <p:nvPr>
            <p:ph type="pic" sz="quarter" idx="21"/>
          </p:nvPr>
        </p:nvSpPr>
        <p:spPr>
          <a:xfrm>
            <a:off x="5057852" y="2578100"/>
            <a:ext cx="1955801" cy="1955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04" name="Picture Placeholder 14"/>
          <p:cNvSpPr/>
          <p:nvPr>
            <p:ph type="pic" sz="quarter" idx="22"/>
          </p:nvPr>
        </p:nvSpPr>
        <p:spPr>
          <a:xfrm>
            <a:off x="8410653" y="2578100"/>
            <a:ext cx="1955801" cy="1955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05" name="Picture Placeholder 12"/>
          <p:cNvSpPr/>
          <p:nvPr>
            <p:ph type="pic" sz="quarter" idx="23"/>
          </p:nvPr>
        </p:nvSpPr>
        <p:spPr>
          <a:xfrm>
            <a:off x="1705053" y="2578100"/>
            <a:ext cx="1955801" cy="1955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Placeholder 12"/>
          <p:cNvSpPr/>
          <p:nvPr>
            <p:ph type="pic" sz="quarter" idx="21"/>
          </p:nvPr>
        </p:nvSpPr>
        <p:spPr>
          <a:xfrm>
            <a:off x="906463" y="2865132"/>
            <a:ext cx="3304549" cy="308640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4" name="Picture Placeholder 14"/>
          <p:cNvSpPr/>
          <p:nvPr>
            <p:ph type="pic" sz="quarter" idx="22"/>
          </p:nvPr>
        </p:nvSpPr>
        <p:spPr>
          <a:xfrm>
            <a:off x="4443724" y="4156085"/>
            <a:ext cx="3304549" cy="179545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5" name="Picture Placeholder 15"/>
          <p:cNvSpPr/>
          <p:nvPr>
            <p:ph type="pic" sz="quarter" idx="23"/>
          </p:nvPr>
        </p:nvSpPr>
        <p:spPr>
          <a:xfrm>
            <a:off x="7980987" y="2865132"/>
            <a:ext cx="3304549" cy="308640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6" name="Picture Placeholder 13"/>
          <p:cNvSpPr/>
          <p:nvPr>
            <p:ph type="pic" sz="quarter" idx="24"/>
          </p:nvPr>
        </p:nvSpPr>
        <p:spPr>
          <a:xfrm>
            <a:off x="4443724" y="906463"/>
            <a:ext cx="3304549" cy="302705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icture Placeholder 7"/>
          <p:cNvSpPr/>
          <p:nvPr>
            <p:ph type="pic" sz="quarter" idx="21"/>
          </p:nvPr>
        </p:nvSpPr>
        <p:spPr>
          <a:xfrm>
            <a:off x="4119109" y="906465"/>
            <a:ext cx="3049224" cy="504507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25" name="Picture Placeholder 8"/>
          <p:cNvSpPr/>
          <p:nvPr>
            <p:ph type="pic" sz="quarter" idx="22"/>
          </p:nvPr>
        </p:nvSpPr>
        <p:spPr>
          <a:xfrm>
            <a:off x="906463" y="906465"/>
            <a:ext cx="3049225" cy="504507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8"/>
          <p:cNvSpPr/>
          <p:nvPr>
            <p:ph type="pic" sz="quarter" idx="21"/>
          </p:nvPr>
        </p:nvSpPr>
        <p:spPr>
          <a:xfrm>
            <a:off x="4305303" y="0"/>
            <a:ext cx="3581401" cy="461033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icture Placeholder 8"/>
          <p:cNvSpPr/>
          <p:nvPr>
            <p:ph type="pic" sz="half" idx="21"/>
          </p:nvPr>
        </p:nvSpPr>
        <p:spPr>
          <a:xfrm>
            <a:off x="4725880" y="906465"/>
            <a:ext cx="6559655" cy="316071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icture Placeholder 3"/>
          <p:cNvSpPr/>
          <p:nvPr>
            <p:ph type="pic" sz="quarter" idx="21"/>
          </p:nvPr>
        </p:nvSpPr>
        <p:spPr>
          <a:xfrm>
            <a:off x="6095998" y="3428998"/>
            <a:ext cx="5267326" cy="260032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icture Placeholder 3"/>
          <p:cNvSpPr/>
          <p:nvPr>
            <p:ph type="pic" sz="quarter" idx="21"/>
          </p:nvPr>
        </p:nvSpPr>
        <p:spPr>
          <a:xfrm>
            <a:off x="828675" y="2933700"/>
            <a:ext cx="4124325" cy="309562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icture Placeholder 4"/>
          <p:cNvSpPr/>
          <p:nvPr>
            <p:ph type="pic" sz="half" idx="21"/>
          </p:nvPr>
        </p:nvSpPr>
        <p:spPr>
          <a:xfrm>
            <a:off x="3530600" y="3429000"/>
            <a:ext cx="8661400" cy="3429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/>
          <p:nvPr>
            <p:ph type="pic" idx="21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icture Placeholder 6"/>
          <p:cNvSpPr/>
          <p:nvPr>
            <p:ph type="pic" sz="half" idx="21"/>
          </p:nvPr>
        </p:nvSpPr>
        <p:spPr>
          <a:xfrm>
            <a:off x="685800" y="1362075"/>
            <a:ext cx="5733890" cy="353377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74" name="Picture Placeholder 7"/>
          <p:cNvSpPr/>
          <p:nvPr>
            <p:ph type="pic" sz="quarter" idx="22"/>
          </p:nvPr>
        </p:nvSpPr>
        <p:spPr>
          <a:xfrm>
            <a:off x="6534150" y="3886201"/>
            <a:ext cx="4972050" cy="2286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icture Placeholder 3"/>
          <p:cNvSpPr/>
          <p:nvPr>
            <p:ph type="pic" idx="21"/>
          </p:nvPr>
        </p:nvSpPr>
        <p:spPr>
          <a:xfrm>
            <a:off x="6096001" y="0"/>
            <a:ext cx="6096001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icture Placeholder 4"/>
          <p:cNvSpPr/>
          <p:nvPr>
            <p:ph type="pic" sz="half" idx="21"/>
          </p:nvPr>
        </p:nvSpPr>
        <p:spPr>
          <a:xfrm>
            <a:off x="4565548" y="1082642"/>
            <a:ext cx="3390901" cy="577535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icture Placeholder 11"/>
          <p:cNvSpPr/>
          <p:nvPr>
            <p:ph type="pic" sz="quarter" idx="21"/>
          </p:nvPr>
        </p:nvSpPr>
        <p:spPr>
          <a:xfrm>
            <a:off x="4768850" y="1244600"/>
            <a:ext cx="2527300" cy="4368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99" name="Picture Placeholder 12"/>
          <p:cNvSpPr/>
          <p:nvPr>
            <p:ph type="pic" sz="quarter" idx="22"/>
          </p:nvPr>
        </p:nvSpPr>
        <p:spPr>
          <a:xfrm>
            <a:off x="7524750" y="1244600"/>
            <a:ext cx="2527300" cy="4368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00" name="Picture Placeholder 13"/>
          <p:cNvSpPr/>
          <p:nvPr>
            <p:ph type="pic" sz="quarter" idx="23"/>
          </p:nvPr>
        </p:nvSpPr>
        <p:spPr>
          <a:xfrm>
            <a:off x="10229850" y="1244600"/>
            <a:ext cx="2527300" cy="4368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icture Placeholder 8"/>
          <p:cNvSpPr/>
          <p:nvPr>
            <p:ph type="pic" sz="quarter" idx="21"/>
          </p:nvPr>
        </p:nvSpPr>
        <p:spPr>
          <a:xfrm>
            <a:off x="1040607" y="2414588"/>
            <a:ext cx="3274218" cy="217646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09" name="Picture Placeholder 9"/>
          <p:cNvSpPr/>
          <p:nvPr>
            <p:ph type="pic" sz="quarter" idx="22"/>
          </p:nvPr>
        </p:nvSpPr>
        <p:spPr>
          <a:xfrm>
            <a:off x="4458891" y="2414588"/>
            <a:ext cx="3274218" cy="217646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10" name="Picture Placeholder 10"/>
          <p:cNvSpPr/>
          <p:nvPr>
            <p:ph type="pic" sz="quarter" idx="23"/>
          </p:nvPr>
        </p:nvSpPr>
        <p:spPr>
          <a:xfrm>
            <a:off x="7877175" y="2414588"/>
            <a:ext cx="3274218" cy="217646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icture Placeholder 7"/>
          <p:cNvSpPr/>
          <p:nvPr>
            <p:ph type="pic" sz="quarter" idx="21"/>
          </p:nvPr>
        </p:nvSpPr>
        <p:spPr>
          <a:xfrm>
            <a:off x="1369669" y="2543175"/>
            <a:ext cx="1919292" cy="191928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19" name="Picture Placeholder 11"/>
          <p:cNvSpPr/>
          <p:nvPr>
            <p:ph type="pic" sz="quarter" idx="22"/>
          </p:nvPr>
        </p:nvSpPr>
        <p:spPr>
          <a:xfrm>
            <a:off x="5136355" y="2543175"/>
            <a:ext cx="1919291" cy="191928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20" name="Picture Placeholder 12"/>
          <p:cNvSpPr/>
          <p:nvPr>
            <p:ph type="pic" sz="quarter" idx="23"/>
          </p:nvPr>
        </p:nvSpPr>
        <p:spPr>
          <a:xfrm>
            <a:off x="8554639" y="2531269"/>
            <a:ext cx="1919291" cy="191928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icture Placeholder 9"/>
          <p:cNvSpPr/>
          <p:nvPr>
            <p:ph type="pic" sz="quarter" idx="21"/>
          </p:nvPr>
        </p:nvSpPr>
        <p:spPr>
          <a:xfrm>
            <a:off x="2508250" y="1778000"/>
            <a:ext cx="2882900" cy="28829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29" name="Picture Placeholder 10"/>
          <p:cNvSpPr/>
          <p:nvPr>
            <p:ph type="pic" sz="quarter" idx="22"/>
          </p:nvPr>
        </p:nvSpPr>
        <p:spPr>
          <a:xfrm>
            <a:off x="5556250" y="1778000"/>
            <a:ext cx="2882900" cy="28829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0" name="Picture Placeholder 11"/>
          <p:cNvSpPr/>
          <p:nvPr>
            <p:ph type="pic" sz="quarter" idx="23"/>
          </p:nvPr>
        </p:nvSpPr>
        <p:spPr>
          <a:xfrm>
            <a:off x="8604250" y="1778000"/>
            <a:ext cx="3587750" cy="28829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icture Placeholder 6"/>
          <p:cNvSpPr/>
          <p:nvPr>
            <p:ph type="pic" sz="quarter" idx="21"/>
          </p:nvPr>
        </p:nvSpPr>
        <p:spPr>
          <a:xfrm>
            <a:off x="857318" y="1619184"/>
            <a:ext cx="3362257" cy="2828993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39" name="Picture Placeholder 6"/>
          <p:cNvSpPr/>
          <p:nvPr>
            <p:ph type="pic" sz="quarter" idx="22"/>
          </p:nvPr>
        </p:nvSpPr>
        <p:spPr>
          <a:xfrm>
            <a:off x="4733993" y="1619183"/>
            <a:ext cx="2743482" cy="438149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40" name="Picture Placeholder 6"/>
          <p:cNvSpPr/>
          <p:nvPr>
            <p:ph type="pic" sz="quarter" idx="23"/>
          </p:nvPr>
        </p:nvSpPr>
        <p:spPr>
          <a:xfrm>
            <a:off x="7977186" y="852557"/>
            <a:ext cx="3362257" cy="359561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icture Placeholder 11"/>
          <p:cNvSpPr/>
          <p:nvPr>
            <p:ph type="pic" sz="half" idx="21"/>
          </p:nvPr>
        </p:nvSpPr>
        <p:spPr>
          <a:xfrm>
            <a:off x="0" y="0"/>
            <a:ext cx="3562350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49" name="Picture Placeholder 12"/>
          <p:cNvSpPr/>
          <p:nvPr>
            <p:ph type="pic" sz="half" idx="22"/>
          </p:nvPr>
        </p:nvSpPr>
        <p:spPr>
          <a:xfrm>
            <a:off x="3562350" y="0"/>
            <a:ext cx="3562350" cy="68580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/>
          <p:nvPr>
            <p:ph type="pic" sz="quarter" idx="21"/>
          </p:nvPr>
        </p:nvSpPr>
        <p:spPr>
          <a:xfrm>
            <a:off x="2983705" y="805445"/>
            <a:ext cx="2855120" cy="524711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"/>
          <p:cNvSpPr/>
          <p:nvPr>
            <p:ph type="pic" sz="quarter" idx="21"/>
          </p:nvPr>
        </p:nvSpPr>
        <p:spPr>
          <a:xfrm>
            <a:off x="4941497" y="1181100"/>
            <a:ext cx="2309006" cy="230900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7"/>
          <p:cNvSpPr/>
          <p:nvPr>
            <p:ph type="pic" sz="quarter" idx="21"/>
          </p:nvPr>
        </p:nvSpPr>
        <p:spPr>
          <a:xfrm>
            <a:off x="2947986" y="860659"/>
            <a:ext cx="3114675" cy="371695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9"/>
          <p:cNvSpPr/>
          <p:nvPr>
            <p:ph type="pic" sz="quarter" idx="21"/>
          </p:nvPr>
        </p:nvSpPr>
        <p:spPr>
          <a:xfrm>
            <a:off x="4901938" y="1247775"/>
            <a:ext cx="2477024" cy="152652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2" name="Picture Placeholder 10"/>
          <p:cNvSpPr/>
          <p:nvPr>
            <p:ph type="pic" sz="quarter" idx="22"/>
          </p:nvPr>
        </p:nvSpPr>
        <p:spPr>
          <a:xfrm>
            <a:off x="1335854" y="1247775"/>
            <a:ext cx="2477025" cy="152652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3" name="Picture Placeholder 8"/>
          <p:cNvSpPr/>
          <p:nvPr>
            <p:ph type="pic" sz="quarter" idx="23"/>
          </p:nvPr>
        </p:nvSpPr>
        <p:spPr>
          <a:xfrm>
            <a:off x="8379121" y="1247775"/>
            <a:ext cx="2477024" cy="1526522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5"/>
          <p:cNvSpPr/>
          <p:nvPr>
            <p:ph type="pic" sz="quarter" idx="21"/>
          </p:nvPr>
        </p:nvSpPr>
        <p:spPr>
          <a:xfrm>
            <a:off x="5410201" y="914401"/>
            <a:ext cx="2933699" cy="5029197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3"/>
          <p:cNvSpPr/>
          <p:nvPr>
            <p:ph type="pic" sz="quarter" idx="21"/>
          </p:nvPr>
        </p:nvSpPr>
        <p:spPr>
          <a:xfrm>
            <a:off x="2667000" y="3429001"/>
            <a:ext cx="6240626" cy="2447926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3"/>
          <p:cNvSpPr/>
          <p:nvPr>
            <p:ph type="pic" sz="half" idx="21"/>
          </p:nvPr>
        </p:nvSpPr>
        <p:spPr>
          <a:xfrm>
            <a:off x="1041786" y="971550"/>
            <a:ext cx="4914901" cy="49149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85823" y="365125"/>
            <a:ext cx="11420355" cy="59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000000"/>
          </a:solidFill>
          <a:uFillTx/>
          <a:latin typeface="Open Sans Bold"/>
          <a:ea typeface="Open Sans Bold"/>
          <a:cs typeface="Open Sans Bold"/>
          <a:sym typeface="Open Sans Bold"/>
        </a:defRPr>
      </a:lvl9pPr>
    </p:titleStyle>
    <p:bodyStyle>
      <a:lvl1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571500" marR="0" indent="-1143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1051560" marR="0" indent="-13716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1524000" marR="0" indent="-152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1981200" marR="0" indent="-152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2438400" marR="0" indent="-152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2895600" marR="0" indent="-152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3352800" marR="0" indent="-152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3810000" marR="0" indent="-152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200" u="none">
          <a:solidFill>
            <a:srgbClr val="000000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yaroslav-muzychenko-x00oqMGMo-U-unsplash.jpg" descr="yaroslav-muzychenko-x00oqMGMo-U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263" y="-2237048"/>
            <a:ext cx="12298526" cy="922389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Rectangle"/>
          <p:cNvSpPr/>
          <p:nvPr/>
        </p:nvSpPr>
        <p:spPr>
          <a:xfrm>
            <a:off x="-25400" y="-12700"/>
            <a:ext cx="12302173" cy="6975023"/>
          </a:xfrm>
          <a:prstGeom prst="rect">
            <a:avLst/>
          </a:prstGeom>
          <a:solidFill>
            <a:srgbClr val="000000">
              <a:alpha val="27359"/>
            </a:srgbClr>
          </a:solidFill>
          <a:ln w="12700">
            <a:solidFill>
              <a:schemeClr val="accent1">
                <a:alpha val="27359"/>
              </a:schemeClr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1" name="App"/>
          <p:cNvSpPr txBox="1"/>
          <p:nvPr/>
        </p:nvSpPr>
        <p:spPr>
          <a:xfrm>
            <a:off x="11227223" y="6221556"/>
            <a:ext cx="518007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App</a:t>
            </a:r>
          </a:p>
        </p:txBody>
      </p:sp>
      <p:sp>
        <p:nvSpPr>
          <p:cNvPr id="262" name="TextBox 11"/>
          <p:cNvSpPr txBox="1"/>
          <p:nvPr/>
        </p:nvSpPr>
        <p:spPr>
          <a:xfrm>
            <a:off x="9071050" y="5411809"/>
            <a:ext cx="3248880" cy="142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spc="420" sz="49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Tanni</a:t>
            </a:r>
          </a:p>
        </p:txBody>
      </p:sp>
      <p:sp>
        <p:nvSpPr>
          <p:cNvPr id="263" name="HELP YOUR CITY PRESERVE WATER BODIES"/>
          <p:cNvSpPr txBox="1"/>
          <p:nvPr/>
        </p:nvSpPr>
        <p:spPr>
          <a:xfrm>
            <a:off x="2362751" y="2119456"/>
            <a:ext cx="7525870" cy="239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70000"/>
              </a:lnSpc>
              <a:defRPr b="1" sz="6400">
                <a:solidFill>
                  <a:srgbClr val="FEFEFE"/>
                </a:solidFill>
              </a:defRPr>
            </a:lvl1pPr>
          </a:lstStyle>
          <a:p>
            <a:pPr/>
            <a:r>
              <a:t>HELP YOUR CITY PRESERVE WATER BODIES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Box 21"/>
          <p:cNvSpPr txBox="1"/>
          <p:nvPr/>
        </p:nvSpPr>
        <p:spPr>
          <a:xfrm>
            <a:off x="789290" y="574643"/>
            <a:ext cx="5308804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Chennai water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3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bodies contamination</a:t>
            </a:r>
          </a:p>
        </p:txBody>
      </p:sp>
      <p:sp>
        <p:nvSpPr>
          <p:cNvPr id="266" name="Straight Connector 38"/>
          <p:cNvSpPr/>
          <p:nvPr/>
        </p:nvSpPr>
        <p:spPr>
          <a:xfrm>
            <a:off x="850900" y="1866900"/>
            <a:ext cx="533400" cy="0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High sewage contamination of Chennai waterbodies.…"/>
          <p:cNvSpPr txBox="1"/>
          <p:nvPr/>
        </p:nvSpPr>
        <p:spPr>
          <a:xfrm>
            <a:off x="6547345" y="2796108"/>
            <a:ext cx="4767809" cy="3131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5600" indent="-304800" defTabSz="12700">
              <a:spcBef>
                <a:spcPts val="2200"/>
              </a:spcBef>
              <a:buClr>
                <a:srgbClr val="3DC4F4"/>
              </a:buClr>
              <a:buSzPct val="100000"/>
              <a:buChar char="๏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High sewage contamination of Chennai waterbodies.</a:t>
            </a:r>
          </a:p>
          <a:p>
            <a:pPr marL="355600" indent="-304800" defTabSz="12700">
              <a:spcBef>
                <a:spcPts val="2200"/>
              </a:spcBef>
              <a:buClr>
                <a:srgbClr val="3DC4F4"/>
              </a:buClr>
              <a:buSzPct val="100000"/>
              <a:buChar char="๏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Water reservoirs are not safeguarded from public access</a:t>
            </a:r>
          </a:p>
          <a:p>
            <a:pPr marL="355600" indent="-304800" defTabSz="12700">
              <a:spcBef>
                <a:spcPts val="2200"/>
              </a:spcBef>
              <a:buClr>
                <a:srgbClr val="3DC4F4"/>
              </a:buClr>
              <a:buSzPct val="100000"/>
              <a:buChar char="๏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Coliform bacterias contaminate groundwater harming animals and humans</a:t>
            </a:r>
          </a:p>
        </p:txBody>
      </p:sp>
      <p:pic>
        <p:nvPicPr>
          <p:cNvPr id="268" name="maxresdefault.jpeg" descr="maxresdefaul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44700" y="2177979"/>
            <a:ext cx="7764479" cy="436752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 18"/>
          <p:cNvSpPr/>
          <p:nvPr/>
        </p:nvSpPr>
        <p:spPr>
          <a:xfrm>
            <a:off x="7439025" y="-24199"/>
            <a:ext cx="4048125" cy="1513424"/>
          </a:xfrm>
          <a:prstGeom prst="rect">
            <a:avLst/>
          </a:prstGeom>
          <a:solidFill>
            <a:srgbClr val="D2F3FD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8"/>
          <p:cNvSpPr/>
          <p:nvPr/>
        </p:nvSpPr>
        <p:spPr>
          <a:xfrm>
            <a:off x="923925" y="0"/>
            <a:ext cx="4048125" cy="6172200"/>
          </a:xfrm>
          <a:prstGeom prst="rect">
            <a:avLst/>
          </a:prstGeom>
          <a:solidFill>
            <a:srgbClr val="D2F3FD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272" name="SOLUTION"/>
          <p:cNvSpPr txBox="1"/>
          <p:nvPr/>
        </p:nvSpPr>
        <p:spPr>
          <a:xfrm>
            <a:off x="1325562" y="432841"/>
            <a:ext cx="5768290" cy="1393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8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SOLUTION</a:t>
            </a:r>
          </a:p>
        </p:txBody>
      </p:sp>
      <p:sp>
        <p:nvSpPr>
          <p:cNvPr id="273" name="Make Sewage tanker’s service transparent…"/>
          <p:cNvSpPr txBox="1"/>
          <p:nvPr/>
        </p:nvSpPr>
        <p:spPr>
          <a:xfrm>
            <a:off x="6864845" y="2906754"/>
            <a:ext cx="4767809" cy="2775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5600" indent="-304800" defTabSz="12700">
              <a:spcBef>
                <a:spcPts val="2200"/>
              </a:spcBef>
              <a:buClr>
                <a:srgbClr val="3DC4F4"/>
              </a:buClr>
              <a:buSzPct val="100000"/>
              <a:buChar char="๏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Make Sewage tanker’s service transparent</a:t>
            </a:r>
          </a:p>
          <a:p>
            <a:pPr marL="355600" indent="-304800" defTabSz="12700">
              <a:spcBef>
                <a:spcPts val="2200"/>
              </a:spcBef>
              <a:buClr>
                <a:srgbClr val="3DC4F4"/>
              </a:buClr>
              <a:buSzPct val="100000"/>
              <a:buChar char="๏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Connect house owners and Metro water</a:t>
            </a:r>
          </a:p>
          <a:p>
            <a:pPr marL="355600" indent="-304800" defTabSz="12700">
              <a:spcBef>
                <a:spcPts val="2200"/>
              </a:spcBef>
              <a:buClr>
                <a:srgbClr val="3DC4F4"/>
              </a:buClr>
              <a:buSzPct val="100000"/>
              <a:buChar char="๏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Close public access of water reservoirs</a:t>
            </a:r>
          </a:p>
        </p:txBody>
      </p:sp>
      <p:pic>
        <p:nvPicPr>
          <p:cNvPr id="274" name="waste-water-treatment-plant.jpeg" descr="waste-water-treatment-plan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64" y="2267857"/>
            <a:ext cx="6120682" cy="405345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Rectangle 22"/>
          <p:cNvSpPr/>
          <p:nvPr/>
        </p:nvSpPr>
        <p:spPr>
          <a:xfrm>
            <a:off x="8987635" y="6173631"/>
            <a:ext cx="3211697" cy="6843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18"/>
          <p:cNvSpPr/>
          <p:nvPr/>
        </p:nvSpPr>
        <p:spPr>
          <a:xfrm>
            <a:off x="669925" y="3733800"/>
            <a:ext cx="4048125" cy="6172200"/>
          </a:xfrm>
          <a:prstGeom prst="rect">
            <a:avLst/>
          </a:prstGeom>
          <a:solidFill>
            <a:srgbClr val="D2F3FD">
              <a:alpha val="9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278" name="Tanni"/>
          <p:cNvSpPr txBox="1"/>
          <p:nvPr/>
        </p:nvSpPr>
        <p:spPr>
          <a:xfrm>
            <a:off x="1050113" y="3846829"/>
            <a:ext cx="3287749" cy="13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pc="625" sz="73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Tanni</a:t>
            </a:r>
          </a:p>
        </p:txBody>
      </p:sp>
      <p:pic>
        <p:nvPicPr>
          <p:cNvPr id="279" name="smartmockups_l0zdz04s.jpg" descr="smartmockups_l0zdz04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7866" y="0"/>
            <a:ext cx="457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Rectangle 22"/>
          <p:cNvSpPr/>
          <p:nvPr/>
        </p:nvSpPr>
        <p:spPr>
          <a:xfrm>
            <a:off x="3144409" y="2332252"/>
            <a:ext cx="5903182" cy="3179546"/>
          </a:xfrm>
          <a:prstGeom prst="rect">
            <a:avLst/>
          </a:prstGeom>
          <a:solidFill>
            <a:schemeClr val="accent1">
              <a:alpha val="5765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HOW WE HELP OUR CITY"/>
          <p:cNvSpPr txBox="1"/>
          <p:nvPr/>
        </p:nvSpPr>
        <p:spPr>
          <a:xfrm>
            <a:off x="487362" y="496341"/>
            <a:ext cx="7331279" cy="785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HOW WE HELP OUR CITY</a:t>
            </a:r>
          </a:p>
        </p:txBody>
      </p:sp>
      <p:sp>
        <p:nvSpPr>
          <p:cNvPr id="282" name="TANNI application protects water bodies of our city"/>
          <p:cNvSpPr txBox="1"/>
          <p:nvPr/>
        </p:nvSpPr>
        <p:spPr>
          <a:xfrm>
            <a:off x="505923" y="1328191"/>
            <a:ext cx="6646099" cy="76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TANNI application protects water bodies of our city</a:t>
            </a:r>
          </a:p>
        </p:txBody>
      </p:sp>
      <p:sp>
        <p:nvSpPr>
          <p:cNvPr id="283" name="House owners participate directly in Sewage treatment…"/>
          <p:cNvSpPr txBox="1"/>
          <p:nvPr/>
        </p:nvSpPr>
        <p:spPr>
          <a:xfrm>
            <a:off x="3697354" y="2648138"/>
            <a:ext cx="5102092" cy="2547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7473" indent="-307473" defTabSz="12700">
              <a:spcBef>
                <a:spcPts val="2200"/>
              </a:spcBef>
              <a:buSzPct val="100000"/>
              <a:buAutoNum type="arabicPeriod" startAt="1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House owners participate directly in Sewage treatment</a:t>
            </a:r>
          </a:p>
          <a:p>
            <a:pPr marL="307473" indent="-307473" defTabSz="12700">
              <a:spcBef>
                <a:spcPts val="2200"/>
              </a:spcBef>
              <a:buSzPct val="100000"/>
              <a:buAutoNum type="arabicPeriod" startAt="1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Easy and fast search of tankers by location and rate</a:t>
            </a:r>
          </a:p>
          <a:p>
            <a:pPr marL="307473" indent="-307473" defTabSz="12700">
              <a:spcBef>
                <a:spcPts val="2200"/>
              </a:spcBef>
              <a:buSzPct val="100000"/>
              <a:buAutoNum type="arabicPeriod" startAt="1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Tankers get paid only after Metro water approval</a:t>
            </a:r>
          </a:p>
        </p:txBody>
      </p:sp>
      <p:sp>
        <p:nvSpPr>
          <p:cNvPr id="284" name="It’s in your power to safeguard Chennai water bodies"/>
          <p:cNvSpPr txBox="1"/>
          <p:nvPr/>
        </p:nvSpPr>
        <p:spPr>
          <a:xfrm>
            <a:off x="1413932" y="5746441"/>
            <a:ext cx="7123090" cy="794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00">
                <a:solidFill>
                  <a:srgbClr val="31A5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00">
                <a:solidFill>
                  <a:srgbClr val="31A5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It’s in your power to safeguard Chennai water bodies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22"/>
          <p:cNvSpPr/>
          <p:nvPr/>
        </p:nvSpPr>
        <p:spPr>
          <a:xfrm>
            <a:off x="4368800" y="749301"/>
            <a:ext cx="7817832" cy="50291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7" name="smartmockups_l0zd1vv0.jpg" descr="smartmockups_l0zd1vv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221" y="1646933"/>
            <a:ext cx="7025345" cy="468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Screen 1.jpg" descr="Screen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158" y="2468037"/>
            <a:ext cx="316718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Tanni"/>
          <p:cNvSpPr txBox="1"/>
          <p:nvPr/>
        </p:nvSpPr>
        <p:spPr>
          <a:xfrm>
            <a:off x="614362" y="420141"/>
            <a:ext cx="227972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7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Tanni</a:t>
            </a:r>
          </a:p>
        </p:txBody>
      </p:sp>
      <p:sp>
        <p:nvSpPr>
          <p:cNvPr id="290" name="app"/>
          <p:cNvSpPr txBox="1"/>
          <p:nvPr/>
        </p:nvSpPr>
        <p:spPr>
          <a:xfrm>
            <a:off x="2301444" y="1217756"/>
            <a:ext cx="56379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app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0C4F4"/>
      </a:accent1>
      <a:accent2>
        <a:srgbClr val="4AC2C5"/>
      </a:accent2>
      <a:accent3>
        <a:srgbClr val="0690B3"/>
      </a:accent3>
      <a:accent4>
        <a:srgbClr val="005689"/>
      </a:accent4>
      <a:accent5>
        <a:srgbClr val="FFAF00"/>
      </a:accent5>
      <a:accent6>
        <a:srgbClr val="FF0000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0C4F4"/>
      </a:accent1>
      <a:accent2>
        <a:srgbClr val="4AC2C5"/>
      </a:accent2>
      <a:accent3>
        <a:srgbClr val="0690B3"/>
      </a:accent3>
      <a:accent4>
        <a:srgbClr val="005689"/>
      </a:accent4>
      <a:accent5>
        <a:srgbClr val="FFAF00"/>
      </a:accent5>
      <a:accent6>
        <a:srgbClr val="FF0000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